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38"/>
  </p:notesMasterIdLst>
  <p:handoutMasterIdLst>
    <p:handoutMasterId r:id="rId39"/>
  </p:handoutMasterIdLst>
  <p:sldIdLst>
    <p:sldId id="2118" r:id="rId5"/>
    <p:sldId id="2119" r:id="rId6"/>
    <p:sldId id="2120" r:id="rId7"/>
    <p:sldId id="2122" r:id="rId8"/>
    <p:sldId id="2125" r:id="rId9"/>
    <p:sldId id="2124" r:id="rId10"/>
    <p:sldId id="2151" r:id="rId11"/>
    <p:sldId id="2152" r:id="rId12"/>
    <p:sldId id="2153" r:id="rId13"/>
    <p:sldId id="2154" r:id="rId14"/>
    <p:sldId id="2155" r:id="rId15"/>
    <p:sldId id="2156" r:id="rId16"/>
    <p:sldId id="2157" r:id="rId17"/>
    <p:sldId id="2158" r:id="rId18"/>
    <p:sldId id="2128" r:id="rId19"/>
    <p:sldId id="2159" r:id="rId20"/>
    <p:sldId id="2160" r:id="rId21"/>
    <p:sldId id="2161" r:id="rId22"/>
    <p:sldId id="2162" r:id="rId23"/>
    <p:sldId id="2163" r:id="rId24"/>
    <p:sldId id="2164" r:id="rId25"/>
    <p:sldId id="2136" r:id="rId26"/>
    <p:sldId id="2137" r:id="rId27"/>
    <p:sldId id="2170" r:id="rId28"/>
    <p:sldId id="2165" r:id="rId29"/>
    <p:sldId id="2167" r:id="rId30"/>
    <p:sldId id="2168" r:id="rId31"/>
    <p:sldId id="2123" r:id="rId32"/>
    <p:sldId id="2169" r:id="rId33"/>
    <p:sldId id="2138" r:id="rId34"/>
    <p:sldId id="2139" r:id="rId35"/>
    <p:sldId id="2140" r:id="rId36"/>
    <p:sldId id="2121" r:id="rId3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CD1D9-48F7-4870-952C-12FDA2D8B673}" v="43" dt="2025-10-25T13:34:43.90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5"/>
    <p:restoredTop sz="96327"/>
  </p:normalViewPr>
  <p:slideViewPr>
    <p:cSldViewPr snapToGrid="0">
      <p:cViewPr varScale="1">
        <p:scale>
          <a:sx n="70" d="100"/>
          <a:sy n="70" d="100"/>
        </p:scale>
        <p:origin x="307" y="27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, Mrs. Cristina (WDC)" userId="2328fd78-83ae-4f57-ad3f-4eb8691e64c1" providerId="ADAL" clId="{93839A94-029A-4F4A-B97D-0C6DBC82CD07}"/>
    <pc:docChg chg="undo custSel addSld delSld modSld">
      <pc:chgData name="Mitchell, Mrs. Cristina (WDC)" userId="2328fd78-83ae-4f57-ad3f-4eb8691e64c1" providerId="ADAL" clId="{93839A94-029A-4F4A-B97D-0C6DBC82CD07}" dt="2024-05-10T20:18:10.498" v="699" actId="255"/>
      <pc:docMkLst>
        <pc:docMk/>
      </pc:docMkLst>
      <pc:sldChg chg="addSp delSp modSp mod">
        <pc:chgData name="Mitchell, Mrs. Cristina (WDC)" userId="2328fd78-83ae-4f57-ad3f-4eb8691e64c1" providerId="ADAL" clId="{93839A94-029A-4F4A-B97D-0C6DBC82CD07}" dt="2024-05-10T20:11:32.767" v="356" actId="255"/>
        <pc:sldMkLst>
          <pc:docMk/>
          <pc:sldMk cId="2964224689" sldId="2118"/>
        </pc:sldMkLst>
      </pc:sldChg>
      <pc:sldChg chg="addSp delSp modSp mod">
        <pc:chgData name="Mitchell, Mrs. Cristina (WDC)" userId="2328fd78-83ae-4f57-ad3f-4eb8691e64c1" providerId="ADAL" clId="{93839A94-029A-4F4A-B97D-0C6DBC82CD07}" dt="2024-05-10T20:12:45.045" v="366" actId="20577"/>
        <pc:sldMkLst>
          <pc:docMk/>
          <pc:sldMk cId="1985840719" sldId="2119"/>
        </pc:sldMkLst>
      </pc:sldChg>
      <pc:sldChg chg="modSp del mod">
        <pc:chgData name="Mitchell, Mrs. Cristina (WDC)" userId="2328fd78-83ae-4f57-ad3f-4eb8691e64c1" providerId="ADAL" clId="{93839A94-029A-4F4A-B97D-0C6DBC82CD07}" dt="2024-05-10T13:56:48.862" v="311" actId="47"/>
        <pc:sldMkLst>
          <pc:docMk/>
          <pc:sldMk cId="3558453441" sldId="2120"/>
        </pc:sldMkLst>
      </pc:sldChg>
      <pc:sldChg chg="addSp modSp add mod">
        <pc:chgData name="Mitchell, Mrs. Cristina (WDC)" userId="2328fd78-83ae-4f57-ad3f-4eb8691e64c1" providerId="ADAL" clId="{93839A94-029A-4F4A-B97D-0C6DBC82CD07}" dt="2024-05-10T20:17:58.090" v="697" actId="255"/>
        <pc:sldMkLst>
          <pc:docMk/>
          <pc:sldMk cId="1744590497" sldId="2121"/>
        </pc:sldMkLst>
      </pc:sldChg>
      <pc:sldChg chg="addSp delSp modSp add mod">
        <pc:chgData name="Mitchell, Mrs. Cristina (WDC)" userId="2328fd78-83ae-4f57-ad3f-4eb8691e64c1" providerId="ADAL" clId="{93839A94-029A-4F4A-B97D-0C6DBC82CD07}" dt="2024-05-10T20:18:10.498" v="699" actId="255"/>
        <pc:sldMkLst>
          <pc:docMk/>
          <pc:sldMk cId="3161144576" sldId="2122"/>
        </pc:sldMkLst>
      </pc:sldChg>
    </pc:docChg>
  </pc:docChgLst>
  <pc:docChgLst>
    <pc:chgData name="Diego Peralta Suing" userId="bf9a6dca43c89aaf" providerId="LiveId" clId="{F6DB5AC7-8648-4242-B780-59478B4F0408}"/>
    <pc:docChg chg="undo custSel addSld delSld modSld sldOrd">
      <pc:chgData name="Diego Peralta Suing" userId="bf9a6dca43c89aaf" providerId="LiveId" clId="{F6DB5AC7-8648-4242-B780-59478B4F0408}" dt="2025-10-25T13:36:51.393" v="3348" actId="113"/>
      <pc:docMkLst>
        <pc:docMk/>
      </pc:docMkLst>
      <pc:sldChg chg="addSp modSp mod">
        <pc:chgData name="Diego Peralta Suing" userId="bf9a6dca43c89aaf" providerId="LiveId" clId="{F6DB5AC7-8648-4242-B780-59478B4F0408}" dt="2025-10-25T12:02:33.313" v="63" actId="790"/>
        <pc:sldMkLst>
          <pc:docMk/>
          <pc:sldMk cId="2964224689" sldId="2118"/>
        </pc:sldMkLst>
        <pc:spChg chg="mod">
          <ac:chgData name="Diego Peralta Suing" userId="bf9a6dca43c89aaf" providerId="LiveId" clId="{F6DB5AC7-8648-4242-B780-59478B4F0408}" dt="2025-10-25T12:02:27.697" v="62" actId="790"/>
          <ac:spMkLst>
            <pc:docMk/>
            <pc:sldMk cId="2964224689" sldId="2118"/>
            <ac:spMk id="7" creationId="{65A77950-C808-994C-9B7C-FDF89B2113FD}"/>
          </ac:spMkLst>
        </pc:spChg>
        <pc:spChg chg="mod">
          <ac:chgData name="Diego Peralta Suing" userId="bf9a6dca43c89aaf" providerId="LiveId" clId="{F6DB5AC7-8648-4242-B780-59478B4F0408}" dt="2025-10-25T12:02:33.313" v="63" actId="790"/>
          <ac:spMkLst>
            <pc:docMk/>
            <pc:sldMk cId="2964224689" sldId="2118"/>
            <ac:spMk id="8" creationId="{6E03EDFA-045A-4643-901D-C4A9C9D092ED}"/>
          </ac:spMkLst>
        </pc:spChg>
        <pc:picChg chg="add mod">
          <ac:chgData name="Diego Peralta Suing" userId="bf9a6dca43c89aaf" providerId="LiveId" clId="{F6DB5AC7-8648-4242-B780-59478B4F0408}" dt="2025-10-25T12:01:21.855" v="22"/>
          <ac:picMkLst>
            <pc:docMk/>
            <pc:sldMk cId="2964224689" sldId="2118"/>
            <ac:picMk id="2" creationId="{640D1954-6F7B-B998-0141-F64FA531AC4F}"/>
          </ac:picMkLst>
        </pc:picChg>
      </pc:sldChg>
      <pc:sldChg chg="modSp mod">
        <pc:chgData name="Diego Peralta Suing" userId="bf9a6dca43c89aaf" providerId="LiveId" clId="{F6DB5AC7-8648-4242-B780-59478B4F0408}" dt="2025-10-25T12:03:00.504" v="123" actId="20577"/>
        <pc:sldMkLst>
          <pc:docMk/>
          <pc:sldMk cId="3111699525" sldId="2119"/>
        </pc:sldMkLst>
        <pc:spChg chg="mod">
          <ac:chgData name="Diego Peralta Suing" userId="bf9a6dca43c89aaf" providerId="LiveId" clId="{F6DB5AC7-8648-4242-B780-59478B4F0408}" dt="2025-10-25T12:02:55.097" v="106" actId="20577"/>
          <ac:spMkLst>
            <pc:docMk/>
            <pc:sldMk cId="3111699525" sldId="2119"/>
            <ac:spMk id="2" creationId="{60818879-FCB4-8196-C690-74BFBF5EB8E3}"/>
          </ac:spMkLst>
        </pc:spChg>
        <pc:spChg chg="mod">
          <ac:chgData name="Diego Peralta Suing" userId="bf9a6dca43c89aaf" providerId="LiveId" clId="{F6DB5AC7-8648-4242-B780-59478B4F0408}" dt="2025-10-25T12:03:00.504" v="123" actId="20577"/>
          <ac:spMkLst>
            <pc:docMk/>
            <pc:sldMk cId="3111699525" sldId="2119"/>
            <ac:spMk id="3" creationId="{8DF03978-F520-828D-E08F-9AC95D09B9E8}"/>
          </ac:spMkLst>
        </pc:spChg>
      </pc:sldChg>
      <pc:sldChg chg="addSp delSp modSp mod">
        <pc:chgData name="Diego Peralta Suing" userId="bf9a6dca43c89aaf" providerId="LiveId" clId="{F6DB5AC7-8648-4242-B780-59478B4F0408}" dt="2025-10-25T12:06:03.030" v="376" actId="1076"/>
        <pc:sldMkLst>
          <pc:docMk/>
          <pc:sldMk cId="1177955762" sldId="2120"/>
        </pc:sldMkLst>
        <pc:spChg chg="mod">
          <ac:chgData name="Diego Peralta Suing" userId="bf9a6dca43c89aaf" providerId="LiveId" clId="{F6DB5AC7-8648-4242-B780-59478B4F0408}" dt="2025-10-25T12:03:08.297" v="129" actId="20577"/>
          <ac:spMkLst>
            <pc:docMk/>
            <pc:sldMk cId="1177955762" sldId="2120"/>
            <ac:spMk id="5" creationId="{84A92DED-2747-9E8B-30D9-2FEF983961B3}"/>
          </ac:spMkLst>
        </pc:spChg>
        <pc:spChg chg="del">
          <ac:chgData name="Diego Peralta Suing" userId="bf9a6dca43c89aaf" providerId="LiveId" clId="{F6DB5AC7-8648-4242-B780-59478B4F0408}" dt="2025-10-25T12:03:52.695" v="156" actId="478"/>
          <ac:spMkLst>
            <pc:docMk/>
            <pc:sldMk cId="1177955762" sldId="2120"/>
            <ac:spMk id="6" creationId="{DC358A28-23B1-3A27-53A3-11AB33DA9865}"/>
          </ac:spMkLst>
        </pc:spChg>
        <pc:spChg chg="del">
          <ac:chgData name="Diego Peralta Suing" userId="bf9a6dca43c89aaf" providerId="LiveId" clId="{F6DB5AC7-8648-4242-B780-59478B4F0408}" dt="2025-10-25T12:03:53.479" v="157" actId="478"/>
          <ac:spMkLst>
            <pc:docMk/>
            <pc:sldMk cId="1177955762" sldId="2120"/>
            <ac:spMk id="7" creationId="{480B7601-58B9-A912-F185-54E95D3DC7DB}"/>
          </ac:spMkLst>
        </pc:spChg>
        <pc:graphicFrameChg chg="add mod modGraphic">
          <ac:chgData name="Diego Peralta Suing" userId="bf9a6dca43c89aaf" providerId="LiveId" clId="{F6DB5AC7-8648-4242-B780-59478B4F0408}" dt="2025-10-25T12:06:03.030" v="376" actId="1076"/>
          <ac:graphicFrameMkLst>
            <pc:docMk/>
            <pc:sldMk cId="1177955762" sldId="2120"/>
            <ac:graphicFrameMk id="2" creationId="{5A2AD6B7-9DB3-3122-D5B2-27EC20F63701}"/>
          </ac:graphicFrameMkLst>
        </pc:graphicFrameChg>
      </pc:sldChg>
      <pc:sldChg chg="delSp modSp mod modTransition">
        <pc:chgData name="Diego Peralta Suing" userId="bf9a6dca43c89aaf" providerId="LiveId" clId="{F6DB5AC7-8648-4242-B780-59478B4F0408}" dt="2025-10-25T12:44:47.400" v="802"/>
        <pc:sldMkLst>
          <pc:docMk/>
          <pc:sldMk cId="765620806" sldId="2121"/>
        </pc:sldMkLst>
        <pc:spChg chg="mod">
          <ac:chgData name="Diego Peralta Suing" userId="bf9a6dca43c89aaf" providerId="LiveId" clId="{F6DB5AC7-8648-4242-B780-59478B4F0408}" dt="2025-10-25T12:03:44.232" v="155" actId="20577"/>
          <ac:spMkLst>
            <pc:docMk/>
            <pc:sldMk cId="765620806" sldId="2121"/>
            <ac:spMk id="2" creationId="{C0DB2398-DBD5-5CC3-7A1D-8FC63EC0A937}"/>
          </ac:spMkLst>
        </pc:spChg>
        <pc:spChg chg="del">
          <ac:chgData name="Diego Peralta Suing" userId="bf9a6dca43c89aaf" providerId="LiveId" clId="{F6DB5AC7-8648-4242-B780-59478B4F0408}" dt="2025-10-25T12:03:36.802" v="141" actId="478"/>
          <ac:spMkLst>
            <pc:docMk/>
            <pc:sldMk cId="765620806" sldId="2121"/>
            <ac:spMk id="3" creationId="{C4DDE41D-6FB3-AEC3-33EC-0E2EEE7D7472}"/>
          </ac:spMkLst>
        </pc:spChg>
        <pc:spChg chg="del">
          <ac:chgData name="Diego Peralta Suing" userId="bf9a6dca43c89aaf" providerId="LiveId" clId="{F6DB5AC7-8648-4242-B780-59478B4F0408}" dt="2025-10-25T12:03:34.831" v="140" actId="478"/>
          <ac:spMkLst>
            <pc:docMk/>
            <pc:sldMk cId="765620806" sldId="2121"/>
            <ac:spMk id="5" creationId="{9654CE73-271B-1F6B-4E96-B8EBBB1DCAF4}"/>
          </ac:spMkLst>
        </pc:spChg>
      </pc:sldChg>
      <pc:sldChg chg="addSp delSp modSp add mod">
        <pc:chgData name="Diego Peralta Suing" userId="bf9a6dca43c89aaf" providerId="LiveId" clId="{F6DB5AC7-8648-4242-B780-59478B4F0408}" dt="2025-10-25T12:30:46.332" v="626" actId="1076"/>
        <pc:sldMkLst>
          <pc:docMk/>
          <pc:sldMk cId="134639576" sldId="2122"/>
        </pc:sldMkLst>
        <pc:spChg chg="mod">
          <ac:chgData name="Diego Peralta Suing" userId="bf9a6dca43c89aaf" providerId="LiveId" clId="{F6DB5AC7-8648-4242-B780-59478B4F0408}" dt="2025-10-25T12:03:21.704" v="139" actId="20577"/>
          <ac:spMkLst>
            <pc:docMk/>
            <pc:sldMk cId="134639576" sldId="2122"/>
            <ac:spMk id="5" creationId="{1CCF86AA-081C-9CE9-8885-C1200FE8FF1B}"/>
          </ac:spMkLst>
        </pc:spChg>
        <pc:spChg chg="add del mod">
          <ac:chgData name="Diego Peralta Suing" userId="bf9a6dca43c89aaf" providerId="LiveId" clId="{F6DB5AC7-8648-4242-B780-59478B4F0408}" dt="2025-10-25T12:30:13.329" v="623" actId="20577"/>
          <ac:spMkLst>
            <pc:docMk/>
            <pc:sldMk cId="134639576" sldId="2122"/>
            <ac:spMk id="6" creationId="{6164646F-B36B-3B51-E40E-133C71DAA551}"/>
          </ac:spMkLst>
        </pc:spChg>
        <pc:spChg chg="del">
          <ac:chgData name="Diego Peralta Suing" userId="bf9a6dca43c89aaf" providerId="LiveId" clId="{F6DB5AC7-8648-4242-B780-59478B4F0408}" dt="2025-10-25T12:30:41.283" v="624" actId="478"/>
          <ac:spMkLst>
            <pc:docMk/>
            <pc:sldMk cId="134639576" sldId="2122"/>
            <ac:spMk id="7" creationId="{E970992E-ED57-0723-8089-A25E4E12CB20}"/>
          </ac:spMkLst>
        </pc:spChg>
        <pc:picChg chg="add mod">
          <ac:chgData name="Diego Peralta Suing" userId="bf9a6dca43c89aaf" providerId="LiveId" clId="{F6DB5AC7-8648-4242-B780-59478B4F0408}" dt="2025-10-25T12:30:46.332" v="626" actId="1076"/>
          <ac:picMkLst>
            <pc:docMk/>
            <pc:sldMk cId="134639576" sldId="2122"/>
            <ac:picMk id="3" creationId="{D334DA1E-7D33-94E3-7511-5A36CF33E659}"/>
          </ac:picMkLst>
        </pc:picChg>
      </pc:sldChg>
      <pc:sldChg chg="delSp modSp add del mod">
        <pc:chgData name="Diego Peralta Suing" userId="bf9a6dca43c89aaf" providerId="LiveId" clId="{F6DB5AC7-8648-4242-B780-59478B4F0408}" dt="2025-10-25T12:34:41.416" v="660" actId="47"/>
        <pc:sldMkLst>
          <pc:docMk/>
          <pc:sldMk cId="334746186" sldId="2123"/>
        </pc:sldMkLst>
        <pc:spChg chg="mod">
          <ac:chgData name="Diego Peralta Suing" userId="bf9a6dca43c89aaf" providerId="LiveId" clId="{F6DB5AC7-8648-4242-B780-59478B4F0408}" dt="2025-10-25T12:31:06.392" v="648" actId="20577"/>
          <ac:spMkLst>
            <pc:docMk/>
            <pc:sldMk cId="334746186" sldId="2123"/>
            <ac:spMk id="5" creationId="{5E4B6AB3-0EFF-5FB7-C8E7-DADC1272DCD3}"/>
          </ac:spMkLst>
        </pc:spChg>
        <pc:picChg chg="del">
          <ac:chgData name="Diego Peralta Suing" userId="bf9a6dca43c89aaf" providerId="LiveId" clId="{F6DB5AC7-8648-4242-B780-59478B4F0408}" dt="2025-10-25T12:31:08.529" v="649" actId="478"/>
          <ac:picMkLst>
            <pc:docMk/>
            <pc:sldMk cId="334746186" sldId="2123"/>
            <ac:picMk id="3" creationId="{9F9E1A83-7D10-EB28-9155-518ECBAEB14B}"/>
          </ac:picMkLst>
        </pc:picChg>
      </pc:sldChg>
      <pc:sldChg chg="modSp add mod">
        <pc:chgData name="Diego Peralta Suing" userId="bf9a6dca43c89aaf" providerId="LiveId" clId="{F6DB5AC7-8648-4242-B780-59478B4F0408}" dt="2025-10-25T12:33:29.036" v="655" actId="20577"/>
        <pc:sldMkLst>
          <pc:docMk/>
          <pc:sldMk cId="4233307190" sldId="2124"/>
        </pc:sldMkLst>
        <pc:spChg chg="mod">
          <ac:chgData name="Diego Peralta Suing" userId="bf9a6dca43c89aaf" providerId="LiveId" clId="{F6DB5AC7-8648-4242-B780-59478B4F0408}" dt="2025-10-25T12:33:29.036" v="655" actId="20577"/>
          <ac:spMkLst>
            <pc:docMk/>
            <pc:sldMk cId="4233307190" sldId="2124"/>
            <ac:spMk id="7" creationId="{480B7601-58B9-A912-F185-54E95D3DC7DB}"/>
          </ac:spMkLst>
        </pc:spChg>
      </pc:sldChg>
      <pc:sldChg chg="delSp add mod">
        <pc:chgData name="Diego Peralta Suing" userId="bf9a6dca43c89aaf" providerId="LiveId" clId="{F6DB5AC7-8648-4242-B780-59478B4F0408}" dt="2025-10-25T12:33:46.617" v="657" actId="478"/>
        <pc:sldMkLst>
          <pc:docMk/>
          <pc:sldMk cId="95433258" sldId="2125"/>
        </pc:sldMkLst>
        <pc:spChg chg="del">
          <ac:chgData name="Diego Peralta Suing" userId="bf9a6dca43c89aaf" providerId="LiveId" clId="{F6DB5AC7-8648-4242-B780-59478B4F0408}" dt="2025-10-25T12:33:46.617" v="657" actId="478"/>
          <ac:spMkLst>
            <pc:docMk/>
            <pc:sldMk cId="95433258" sldId="2125"/>
            <ac:spMk id="3" creationId="{8DF03978-F520-828D-E08F-9AC95D09B9E8}"/>
          </ac:spMkLst>
        </pc:spChg>
      </pc:sldChg>
      <pc:sldChg chg="modSp add mod">
        <pc:chgData name="Diego Peralta Suing" userId="bf9a6dca43c89aaf" providerId="LiveId" clId="{F6DB5AC7-8648-4242-B780-59478B4F0408}" dt="2025-10-25T13:29:52.761" v="3329" actId="20577"/>
        <pc:sldMkLst>
          <pc:docMk/>
          <pc:sldMk cId="4262974092" sldId="2126"/>
        </pc:sldMkLst>
        <pc:spChg chg="mod">
          <ac:chgData name="Diego Peralta Suing" userId="bf9a6dca43c89aaf" providerId="LiveId" clId="{F6DB5AC7-8648-4242-B780-59478B4F0408}" dt="2025-10-25T13:29:52.761" v="3329" actId="20577"/>
          <ac:spMkLst>
            <pc:docMk/>
            <pc:sldMk cId="4262974092" sldId="2126"/>
            <ac:spMk id="6" creationId="{60DA8E89-7937-9F72-5458-ECE51563C304}"/>
          </ac:spMkLst>
        </pc:spChg>
      </pc:sldChg>
      <pc:sldChg chg="add">
        <pc:chgData name="Diego Peralta Suing" userId="bf9a6dca43c89aaf" providerId="LiveId" clId="{F6DB5AC7-8648-4242-B780-59478B4F0408}" dt="2025-10-25T12:34:39.206" v="659"/>
        <pc:sldMkLst>
          <pc:docMk/>
          <pc:sldMk cId="1910183839" sldId="2127"/>
        </pc:sldMkLst>
      </pc:sldChg>
      <pc:sldChg chg="modSp add mod">
        <pc:chgData name="Diego Peralta Suing" userId="bf9a6dca43c89aaf" providerId="LiveId" clId="{F6DB5AC7-8648-4242-B780-59478B4F0408}" dt="2025-10-25T12:36:49.184" v="720" actId="20577"/>
        <pc:sldMkLst>
          <pc:docMk/>
          <pc:sldMk cId="1539700" sldId="2128"/>
        </pc:sldMkLst>
        <pc:spChg chg="mod">
          <ac:chgData name="Diego Peralta Suing" userId="bf9a6dca43c89aaf" providerId="LiveId" clId="{F6DB5AC7-8648-4242-B780-59478B4F0408}" dt="2025-10-25T12:36:41.085" v="691" actId="20577"/>
          <ac:spMkLst>
            <pc:docMk/>
            <pc:sldMk cId="1539700" sldId="2128"/>
            <ac:spMk id="2" creationId="{60818879-FCB4-8196-C690-74BFBF5EB8E3}"/>
          </ac:spMkLst>
        </pc:spChg>
        <pc:spChg chg="mod">
          <ac:chgData name="Diego Peralta Suing" userId="bf9a6dca43c89aaf" providerId="LiveId" clId="{F6DB5AC7-8648-4242-B780-59478B4F0408}" dt="2025-10-25T12:36:49.184" v="720" actId="20577"/>
          <ac:spMkLst>
            <pc:docMk/>
            <pc:sldMk cId="1539700" sldId="2128"/>
            <ac:spMk id="3" creationId="{8DF03978-F520-828D-E08F-9AC95D09B9E8}"/>
          </ac:spMkLst>
        </pc:spChg>
      </pc:sldChg>
      <pc:sldChg chg="modSp add mod">
        <pc:chgData name="Diego Peralta Suing" userId="bf9a6dca43c89aaf" providerId="LiveId" clId="{F6DB5AC7-8648-4242-B780-59478B4F0408}" dt="2025-10-25T12:37:03.279" v="721" actId="1076"/>
        <pc:sldMkLst>
          <pc:docMk/>
          <pc:sldMk cId="551676648" sldId="2129"/>
        </pc:sldMkLst>
        <pc:picChg chg="mod">
          <ac:chgData name="Diego Peralta Suing" userId="bf9a6dca43c89aaf" providerId="LiveId" clId="{F6DB5AC7-8648-4242-B780-59478B4F0408}" dt="2025-10-25T12:37:03.279" v="721" actId="1076"/>
          <ac:picMkLst>
            <pc:docMk/>
            <pc:sldMk cId="551676648" sldId="2129"/>
            <ac:picMk id="12" creationId="{8DC5C703-FF5E-C5D5-ACDE-D167FF19C092}"/>
          </ac:picMkLst>
        </pc:picChg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1765025789" sldId="2130"/>
        </pc:sldMkLst>
      </pc:sldChg>
      <pc:sldChg chg="modSp add mod">
        <pc:chgData name="Diego Peralta Suing" userId="bf9a6dca43c89aaf" providerId="LiveId" clId="{F6DB5AC7-8648-4242-B780-59478B4F0408}" dt="2025-10-25T12:37:26.584" v="734" actId="20577"/>
        <pc:sldMkLst>
          <pc:docMk/>
          <pc:sldMk cId="167502013" sldId="2131"/>
        </pc:sldMkLst>
        <pc:spChg chg="mod">
          <ac:chgData name="Diego Peralta Suing" userId="bf9a6dca43c89aaf" providerId="LiveId" clId="{F6DB5AC7-8648-4242-B780-59478B4F0408}" dt="2025-10-25T12:37:26.584" v="734" actId="20577"/>
          <ac:spMkLst>
            <pc:docMk/>
            <pc:sldMk cId="167502013" sldId="2131"/>
            <ac:spMk id="3" creationId="{C4DDE41D-6FB3-AEC3-33EC-0E2EEE7D7472}"/>
          </ac:spMkLst>
        </pc:spChg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3588970321" sldId="2132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3582463811" sldId="2133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3880604059" sldId="2134"/>
        </pc:sldMkLst>
      </pc:sldChg>
      <pc:sldChg chg="addSp delSp modSp add mod delAnim modAnim">
        <pc:chgData name="Diego Peralta Suing" userId="bf9a6dca43c89aaf" providerId="LiveId" clId="{F6DB5AC7-8648-4242-B780-59478B4F0408}" dt="2025-10-25T13:32:03.401" v="3331" actId="1076"/>
        <pc:sldMkLst>
          <pc:docMk/>
          <pc:sldMk cId="3832781102" sldId="2135"/>
        </pc:sldMkLst>
        <pc:spChg chg="mod">
          <ac:chgData name="Diego Peralta Suing" userId="bf9a6dca43c89aaf" providerId="LiveId" clId="{F6DB5AC7-8648-4242-B780-59478B4F0408}" dt="2025-10-25T13:32:03.401" v="3331" actId="1076"/>
          <ac:spMkLst>
            <pc:docMk/>
            <pc:sldMk cId="3832781102" sldId="2135"/>
            <ac:spMk id="40" creationId="{0FBEC61D-EC55-D767-DC46-B6E4D810A9F5}"/>
          </ac:spMkLst>
        </pc:spChg>
        <pc:spChg chg="mod">
          <ac:chgData name="Diego Peralta Suing" userId="bf9a6dca43c89aaf" providerId="LiveId" clId="{F6DB5AC7-8648-4242-B780-59478B4F0408}" dt="2025-10-25T12:39:28.854" v="780" actId="20577"/>
          <ac:spMkLst>
            <pc:docMk/>
            <pc:sldMk cId="3832781102" sldId="2135"/>
            <ac:spMk id="45" creationId="{727727A9-0FB3-3830-1544-2EF07BF010DA}"/>
          </ac:spMkLst>
        </pc:spChg>
        <pc:spChg chg="mod">
          <ac:chgData name="Diego Peralta Suing" userId="bf9a6dca43c89aaf" providerId="LiveId" clId="{F6DB5AC7-8648-4242-B780-59478B4F0408}" dt="2025-10-25T12:39:13.497" v="762" actId="207"/>
          <ac:spMkLst>
            <pc:docMk/>
            <pc:sldMk cId="3832781102" sldId="2135"/>
            <ac:spMk id="61" creationId="{9E551C3A-84AF-BBC9-A5E3-301F1EA73CA2}"/>
          </ac:spMkLst>
        </pc:spChg>
        <pc:spChg chg="del">
          <ac:chgData name="Diego Peralta Suing" userId="bf9a6dca43c89aaf" providerId="LiveId" clId="{F6DB5AC7-8648-4242-B780-59478B4F0408}" dt="2025-10-25T12:37:57.972" v="736" actId="478"/>
          <ac:spMkLst>
            <pc:docMk/>
            <pc:sldMk cId="3832781102" sldId="2135"/>
            <ac:spMk id="5156" creationId="{CA2B03C2-9AFD-56CA-A912-17F2F60AA4E8}"/>
          </ac:spMkLst>
        </pc:spChg>
        <pc:spChg chg="del">
          <ac:chgData name="Diego Peralta Suing" userId="bf9a6dca43c89aaf" providerId="LiveId" clId="{F6DB5AC7-8648-4242-B780-59478B4F0408}" dt="2025-10-25T12:37:56.233" v="735" actId="478"/>
          <ac:spMkLst>
            <pc:docMk/>
            <pc:sldMk cId="3832781102" sldId="2135"/>
            <ac:spMk id="5157" creationId="{CD2D1304-36BD-58AB-9159-13D40F6B8FC0}"/>
          </ac:spMkLst>
        </pc:spChg>
        <pc:grpChg chg="del">
          <ac:chgData name="Diego Peralta Suing" userId="bf9a6dca43c89aaf" providerId="LiveId" clId="{F6DB5AC7-8648-4242-B780-59478B4F0408}" dt="2025-10-25T12:38:16.223" v="739" actId="478"/>
          <ac:grpSpMkLst>
            <pc:docMk/>
            <pc:sldMk cId="3832781102" sldId="2135"/>
            <ac:grpSpMk id="37" creationId="{C048131A-4DC4-C53F-B883-88D6C66C3FCD}"/>
          </ac:grpSpMkLst>
        </pc:grpChg>
        <pc:grpChg chg="mod">
          <ac:chgData name="Diego Peralta Suing" userId="bf9a6dca43c89aaf" providerId="LiveId" clId="{F6DB5AC7-8648-4242-B780-59478B4F0408}" dt="2025-10-25T12:38:31.726" v="744" actId="1035"/>
          <ac:grpSpMkLst>
            <pc:docMk/>
            <pc:sldMk cId="3832781102" sldId="2135"/>
            <ac:grpSpMk id="38" creationId="{62A38046-4FAE-4093-993C-6639AFED9ABA}"/>
          </ac:grpSpMkLst>
        </pc:grpChg>
        <pc:grpChg chg="mod">
          <ac:chgData name="Diego Peralta Suing" userId="bf9a6dca43c89aaf" providerId="LiveId" clId="{F6DB5AC7-8648-4242-B780-59478B4F0408}" dt="2025-10-25T12:38:31.726" v="744" actId="1035"/>
          <ac:grpSpMkLst>
            <pc:docMk/>
            <pc:sldMk cId="3832781102" sldId="2135"/>
            <ac:grpSpMk id="39" creationId="{9158B61C-1CA7-7423-A2E8-E448568C1537}"/>
          </ac:grpSpMkLst>
        </pc:grpChg>
        <pc:grpChg chg="mod">
          <ac:chgData name="Diego Peralta Suing" userId="bf9a6dca43c89aaf" providerId="LiveId" clId="{F6DB5AC7-8648-4242-B780-59478B4F0408}" dt="2025-10-25T12:38:41.207" v="759" actId="1036"/>
          <ac:grpSpMkLst>
            <pc:docMk/>
            <pc:sldMk cId="3832781102" sldId="2135"/>
            <ac:grpSpMk id="46" creationId="{CC7304B2-538A-8B30-B882-29FCE4A59C5D}"/>
          </ac:grpSpMkLst>
        </pc:grpChg>
        <pc:picChg chg="mod">
          <ac:chgData name="Diego Peralta Suing" userId="bf9a6dca43c89aaf" providerId="LiveId" clId="{F6DB5AC7-8648-4242-B780-59478B4F0408}" dt="2025-10-25T12:38:31.726" v="744" actId="1035"/>
          <ac:picMkLst>
            <pc:docMk/>
            <pc:sldMk cId="3832781102" sldId="2135"/>
            <ac:picMk id="41" creationId="{B00E857A-0B72-6A62-06B9-1B9B54B9E2F4}"/>
          </ac:picMkLst>
        </pc:picChg>
        <pc:picChg chg="mod">
          <ac:chgData name="Diego Peralta Suing" userId="bf9a6dca43c89aaf" providerId="LiveId" clId="{F6DB5AC7-8648-4242-B780-59478B4F0408}" dt="2025-10-25T12:38:31.726" v="744" actId="1035"/>
          <ac:picMkLst>
            <pc:docMk/>
            <pc:sldMk cId="3832781102" sldId="2135"/>
            <ac:picMk id="42" creationId="{332C5F5F-EF61-36E4-AEFD-9B457EDCAA12}"/>
          </ac:picMkLst>
        </pc:picChg>
        <pc:cxnChg chg="add mod">
          <ac:chgData name="Diego Peralta Suing" userId="bf9a6dca43c89aaf" providerId="LiveId" clId="{F6DB5AC7-8648-4242-B780-59478B4F0408}" dt="2025-10-25T12:40:05.057" v="800" actId="14100"/>
          <ac:cxnSpMkLst>
            <pc:docMk/>
            <pc:sldMk cId="3832781102" sldId="2135"/>
            <ac:cxnSpMk id="7" creationId="{16C1EEEF-2344-E1F5-8720-CC913B74C0BE}"/>
          </ac:cxnSpMkLst>
        </pc:cxnChg>
        <pc:cxnChg chg="del mod">
          <ac:chgData name="Diego Peralta Suing" userId="bf9a6dca43c89aaf" providerId="LiveId" clId="{F6DB5AC7-8648-4242-B780-59478B4F0408}" dt="2025-10-25T12:38:17.706" v="740" actId="478"/>
          <ac:cxnSpMkLst>
            <pc:docMk/>
            <pc:sldMk cId="3832781102" sldId="2135"/>
            <ac:cxnSpMk id="48" creationId="{32E817F7-E5A4-04E2-2D90-41AC3586C16F}"/>
          </ac:cxnSpMkLst>
        </pc:cxnChg>
        <pc:cxnChg chg="mod">
          <ac:chgData name="Diego Peralta Suing" userId="bf9a6dca43c89aaf" providerId="LiveId" clId="{F6DB5AC7-8648-4242-B780-59478B4F0408}" dt="2025-10-25T12:38:31.726" v="744" actId="1035"/>
          <ac:cxnSpMkLst>
            <pc:docMk/>
            <pc:sldMk cId="3832781102" sldId="2135"/>
            <ac:cxnSpMk id="50" creationId="{31CC2FC7-55A3-FD75-6B6B-C236870ED1A7}"/>
          </ac:cxnSpMkLst>
        </pc:cxnChg>
        <pc:cxnChg chg="mod">
          <ac:chgData name="Diego Peralta Suing" userId="bf9a6dca43c89aaf" providerId="LiveId" clId="{F6DB5AC7-8648-4242-B780-59478B4F0408}" dt="2025-10-25T12:38:39.866" v="758" actId="14100"/>
          <ac:cxnSpMkLst>
            <pc:docMk/>
            <pc:sldMk cId="3832781102" sldId="2135"/>
            <ac:cxnSpMk id="5138" creationId="{22D7139A-8DC1-DEB7-70F5-7AE3AF359878}"/>
          </ac:cxnSpMkLst>
        </pc:cxnChg>
        <pc:cxnChg chg="mod">
          <ac:chgData name="Diego Peralta Suing" userId="bf9a6dca43c89aaf" providerId="LiveId" clId="{F6DB5AC7-8648-4242-B780-59478B4F0408}" dt="2025-10-25T12:38:41.207" v="759" actId="1036"/>
          <ac:cxnSpMkLst>
            <pc:docMk/>
            <pc:sldMk cId="3832781102" sldId="2135"/>
            <ac:cxnSpMk id="5147" creationId="{5737AE0B-229D-4DB8-EF00-9BC069D2A740}"/>
          </ac:cxnSpMkLst>
        </pc:cxnChg>
        <pc:cxnChg chg="mod">
          <ac:chgData name="Diego Peralta Suing" userId="bf9a6dca43c89aaf" providerId="LiveId" clId="{F6DB5AC7-8648-4242-B780-59478B4F0408}" dt="2025-10-25T12:40:10.182" v="801" actId="14100"/>
          <ac:cxnSpMkLst>
            <pc:docMk/>
            <pc:sldMk cId="3832781102" sldId="2135"/>
            <ac:cxnSpMk id="5149" creationId="{A2FAA806-ACC7-7DDA-5DDD-21577CD32CE4}"/>
          </ac:cxnSpMkLst>
        </pc:cxnChg>
        <pc:cxnChg chg="mod">
          <ac:chgData name="Diego Peralta Suing" userId="bf9a6dca43c89aaf" providerId="LiveId" clId="{F6DB5AC7-8648-4242-B780-59478B4F0408}" dt="2025-10-25T12:38:41.207" v="759" actId="1036"/>
          <ac:cxnSpMkLst>
            <pc:docMk/>
            <pc:sldMk cId="3832781102" sldId="2135"/>
            <ac:cxnSpMk id="5151" creationId="{E98D1FD0-E899-06C5-A1F3-5A0363EF8858}"/>
          </ac:cxnSpMkLst>
        </pc:cxnChg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888025753" sldId="2136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85834845" sldId="2137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758474466" sldId="2138"/>
        </pc:sldMkLst>
      </pc:sldChg>
      <pc:sldChg chg="add">
        <pc:chgData name="Diego Peralta Suing" userId="bf9a6dca43c89aaf" providerId="LiveId" clId="{F6DB5AC7-8648-4242-B780-59478B4F0408}" dt="2025-10-25T12:36:07.813" v="661"/>
        <pc:sldMkLst>
          <pc:docMk/>
          <pc:sldMk cId="3964619233" sldId="2139"/>
        </pc:sldMkLst>
      </pc:sldChg>
      <pc:sldChg chg="add del">
        <pc:chgData name="Diego Peralta Suing" userId="bf9a6dca43c89aaf" providerId="LiveId" clId="{F6DB5AC7-8648-4242-B780-59478B4F0408}" dt="2025-10-25T12:45:22.153" v="804"/>
        <pc:sldMkLst>
          <pc:docMk/>
          <pc:sldMk cId="1489672553" sldId="2140"/>
        </pc:sldMkLst>
      </pc:sldChg>
      <pc:sldChg chg="modSp add mod">
        <pc:chgData name="Diego Peralta Suing" userId="bf9a6dca43c89aaf" providerId="LiveId" clId="{F6DB5AC7-8648-4242-B780-59478B4F0408}" dt="2025-10-25T12:45:32.293" v="827" actId="20577"/>
        <pc:sldMkLst>
          <pc:docMk/>
          <pc:sldMk cId="3290278045" sldId="2140"/>
        </pc:sldMkLst>
        <pc:spChg chg="mod">
          <ac:chgData name="Diego Peralta Suing" userId="bf9a6dca43c89aaf" providerId="LiveId" clId="{F6DB5AC7-8648-4242-B780-59478B4F0408}" dt="2025-10-25T12:45:32.293" v="827" actId="20577"/>
          <ac:spMkLst>
            <pc:docMk/>
            <pc:sldMk cId="3290278045" sldId="2140"/>
            <ac:spMk id="2" creationId="{203C5A35-163F-D61D-C34A-7E700C4000CF}"/>
          </ac:spMkLst>
        </pc:spChg>
      </pc:sldChg>
      <pc:sldChg chg="delSp modSp add mod modNotesTx">
        <pc:chgData name="Diego Peralta Suing" userId="bf9a6dca43c89aaf" providerId="LiveId" clId="{F6DB5AC7-8648-4242-B780-59478B4F0408}" dt="2025-10-25T13:34:45.761" v="3336" actId="20577"/>
        <pc:sldMkLst>
          <pc:docMk/>
          <pc:sldMk cId="4180517986" sldId="2141"/>
        </pc:sldMkLst>
        <pc:spChg chg="mod">
          <ac:chgData name="Diego Peralta Suing" userId="bf9a6dca43c89aaf" providerId="LiveId" clId="{F6DB5AC7-8648-4242-B780-59478B4F0408}" dt="2025-10-25T12:49:46.076" v="853" actId="20577"/>
          <ac:spMkLst>
            <pc:docMk/>
            <pc:sldMk cId="4180517986" sldId="2141"/>
            <ac:spMk id="2" creationId="{2C389310-F91D-DBE8-9C63-2DEAD5FDB33E}"/>
          </ac:spMkLst>
        </pc:spChg>
        <pc:spChg chg="mod">
          <ac:chgData name="Diego Peralta Suing" userId="bf9a6dca43c89aaf" providerId="LiveId" clId="{F6DB5AC7-8648-4242-B780-59478B4F0408}" dt="2025-10-25T12:51:29.254" v="1045" actId="20577"/>
          <ac:spMkLst>
            <pc:docMk/>
            <pc:sldMk cId="4180517986" sldId="2141"/>
            <ac:spMk id="3" creationId="{2B26C031-8C26-13AA-8BD9-2EEBFE1C476C}"/>
          </ac:spMkLst>
        </pc:spChg>
        <pc:spChg chg="mod">
          <ac:chgData name="Diego Peralta Suing" userId="bf9a6dca43c89aaf" providerId="LiveId" clId="{F6DB5AC7-8648-4242-B780-59478B4F0408}" dt="2025-10-25T12:50:15.501" v="869" actId="20577"/>
          <ac:spMkLst>
            <pc:docMk/>
            <pc:sldMk cId="4180517986" sldId="2141"/>
            <ac:spMk id="6" creationId="{F2D30DF2-FE60-A9EC-6A98-E95D9026444D}"/>
          </ac:spMkLst>
        </pc:spChg>
        <pc:spChg chg="mod">
          <ac:chgData name="Diego Peralta Suing" userId="bf9a6dca43c89aaf" providerId="LiveId" clId="{F6DB5AC7-8648-4242-B780-59478B4F0408}" dt="2025-10-25T12:52:20.507" v="1117" actId="20577"/>
          <ac:spMkLst>
            <pc:docMk/>
            <pc:sldMk cId="4180517986" sldId="2141"/>
            <ac:spMk id="7" creationId="{D5180D8E-4196-6442-18BD-60CD1B27E32E}"/>
          </ac:spMkLst>
        </pc:spChg>
        <pc:spChg chg="mod">
          <ac:chgData name="Diego Peralta Suing" userId="bf9a6dca43c89aaf" providerId="LiveId" clId="{F6DB5AC7-8648-4242-B780-59478B4F0408}" dt="2025-10-25T12:54:43.102" v="1379" actId="20577"/>
          <ac:spMkLst>
            <pc:docMk/>
            <pc:sldMk cId="4180517986" sldId="2141"/>
            <ac:spMk id="8" creationId="{C53AED52-8D83-3277-2544-BC1019221999}"/>
          </ac:spMkLst>
        </pc:spChg>
        <pc:spChg chg="mod">
          <ac:chgData name="Diego Peralta Suing" userId="bf9a6dca43c89aaf" providerId="LiveId" clId="{F6DB5AC7-8648-4242-B780-59478B4F0408}" dt="2025-10-25T13:04:13.032" v="1757" actId="20577"/>
          <ac:spMkLst>
            <pc:docMk/>
            <pc:sldMk cId="4180517986" sldId="2141"/>
            <ac:spMk id="10" creationId="{EA0F75D7-4162-289E-19D1-29E2462B93B7}"/>
          </ac:spMkLst>
        </pc:spChg>
        <pc:picChg chg="del">
          <ac:chgData name="Diego Peralta Suing" userId="bf9a6dca43c89aaf" providerId="LiveId" clId="{F6DB5AC7-8648-4242-B780-59478B4F0408}" dt="2025-10-25T12:50:19.243" v="870" actId="478"/>
          <ac:picMkLst>
            <pc:docMk/>
            <pc:sldMk cId="4180517986" sldId="2141"/>
            <ac:picMk id="12" creationId="{721034E3-88E5-594A-81E4-8B1909A548DB}"/>
          </ac:picMkLst>
        </pc:picChg>
      </pc:sldChg>
      <pc:sldChg chg="modSp add mod">
        <pc:chgData name="Diego Peralta Suing" userId="bf9a6dca43c89aaf" providerId="LiveId" clId="{F6DB5AC7-8648-4242-B780-59478B4F0408}" dt="2025-10-25T13:04:36.650" v="1801" actId="20577"/>
        <pc:sldMkLst>
          <pc:docMk/>
          <pc:sldMk cId="3516209216" sldId="2142"/>
        </pc:sldMkLst>
        <pc:spChg chg="mod">
          <ac:chgData name="Diego Peralta Suing" userId="bf9a6dca43c89aaf" providerId="LiveId" clId="{F6DB5AC7-8648-4242-B780-59478B4F0408}" dt="2025-10-25T12:52:02.971" v="1073" actId="20577"/>
          <ac:spMkLst>
            <pc:docMk/>
            <pc:sldMk cId="3516209216" sldId="2142"/>
            <ac:spMk id="2" creationId="{4D792E92-B3E0-3B7A-25D9-BAE57CE67642}"/>
          </ac:spMkLst>
        </pc:spChg>
        <pc:spChg chg="mod">
          <ac:chgData name="Diego Peralta Suing" userId="bf9a6dca43c89aaf" providerId="LiveId" clId="{F6DB5AC7-8648-4242-B780-59478B4F0408}" dt="2025-10-25T12:53:30.867" v="1309" actId="20577"/>
          <ac:spMkLst>
            <pc:docMk/>
            <pc:sldMk cId="3516209216" sldId="2142"/>
            <ac:spMk id="3" creationId="{B92520C1-F533-8580-2B02-916CC1862C09}"/>
          </ac:spMkLst>
        </pc:spChg>
        <pc:spChg chg="mod">
          <ac:chgData name="Diego Peralta Suing" userId="bf9a6dca43c89aaf" providerId="LiveId" clId="{F6DB5AC7-8648-4242-B780-59478B4F0408}" dt="2025-10-25T12:51:50.205" v="1048" actId="108"/>
          <ac:spMkLst>
            <pc:docMk/>
            <pc:sldMk cId="3516209216" sldId="2142"/>
            <ac:spMk id="6" creationId="{A98F76AE-5D3F-A727-A10C-DEDBC302DB9E}"/>
          </ac:spMkLst>
        </pc:spChg>
        <pc:spChg chg="mod">
          <ac:chgData name="Diego Peralta Suing" userId="bf9a6dca43c89aaf" providerId="LiveId" clId="{F6DB5AC7-8648-4242-B780-59478B4F0408}" dt="2025-10-25T12:54:14.244" v="1346" actId="108"/>
          <ac:spMkLst>
            <pc:docMk/>
            <pc:sldMk cId="3516209216" sldId="2142"/>
            <ac:spMk id="7" creationId="{B9D3EA02-D856-B3A0-3CDC-184EA9781666}"/>
          </ac:spMkLst>
        </pc:spChg>
        <pc:spChg chg="mod">
          <ac:chgData name="Diego Peralta Suing" userId="bf9a6dca43c89aaf" providerId="LiveId" clId="{F6DB5AC7-8648-4242-B780-59478B4F0408}" dt="2025-10-25T13:04:26.824" v="1775" actId="20577"/>
          <ac:spMkLst>
            <pc:docMk/>
            <pc:sldMk cId="3516209216" sldId="2142"/>
            <ac:spMk id="8" creationId="{76F1695E-FDB8-AC10-A6F2-B09270FC4E7F}"/>
          </ac:spMkLst>
        </pc:spChg>
        <pc:spChg chg="mod">
          <ac:chgData name="Diego Peralta Suing" userId="bf9a6dca43c89aaf" providerId="LiveId" clId="{F6DB5AC7-8648-4242-B780-59478B4F0408}" dt="2025-10-25T13:04:32.400" v="1796" actId="20577"/>
          <ac:spMkLst>
            <pc:docMk/>
            <pc:sldMk cId="3516209216" sldId="2142"/>
            <ac:spMk id="9" creationId="{8D35A99B-FFA5-570F-AC0B-800C2514594E}"/>
          </ac:spMkLst>
        </pc:spChg>
        <pc:spChg chg="mod">
          <ac:chgData name="Diego Peralta Suing" userId="bf9a6dca43c89aaf" providerId="LiveId" clId="{F6DB5AC7-8648-4242-B780-59478B4F0408}" dt="2025-10-25T13:04:36.650" v="1801" actId="20577"/>
          <ac:spMkLst>
            <pc:docMk/>
            <pc:sldMk cId="3516209216" sldId="2142"/>
            <ac:spMk id="10" creationId="{B6E23E7B-D991-3D23-0D6A-360F0291618E}"/>
          </ac:spMkLst>
        </pc:spChg>
      </pc:sldChg>
      <pc:sldChg chg="modSp add mod">
        <pc:chgData name="Diego Peralta Suing" userId="bf9a6dca43c89aaf" providerId="LiveId" clId="{F6DB5AC7-8648-4242-B780-59478B4F0408}" dt="2025-10-25T13:08:28.232" v="2196" actId="20577"/>
        <pc:sldMkLst>
          <pc:docMk/>
          <pc:sldMk cId="648202959" sldId="2143"/>
        </pc:sldMkLst>
        <pc:spChg chg="mod">
          <ac:chgData name="Diego Peralta Suing" userId="bf9a6dca43c89aaf" providerId="LiveId" clId="{F6DB5AC7-8648-4242-B780-59478B4F0408}" dt="2025-10-25T13:08:28.232" v="2196" actId="20577"/>
          <ac:spMkLst>
            <pc:docMk/>
            <pc:sldMk cId="648202959" sldId="2143"/>
            <ac:spMk id="2" creationId="{3D6AB8DA-D1A7-9ED4-E454-50212A30915B}"/>
          </ac:spMkLst>
        </pc:spChg>
        <pc:spChg chg="mod">
          <ac:chgData name="Diego Peralta Suing" userId="bf9a6dca43c89aaf" providerId="LiveId" clId="{F6DB5AC7-8648-4242-B780-59478B4F0408}" dt="2025-10-25T13:07:35.786" v="2177" actId="404"/>
          <ac:spMkLst>
            <pc:docMk/>
            <pc:sldMk cId="648202959" sldId="2143"/>
            <ac:spMk id="3" creationId="{80A59091-C7A7-A396-2FB8-24C8033406F4}"/>
          </ac:spMkLst>
        </pc:spChg>
        <pc:spChg chg="mod">
          <ac:chgData name="Diego Peralta Suing" userId="bf9a6dca43c89aaf" providerId="LiveId" clId="{F6DB5AC7-8648-4242-B780-59478B4F0408}" dt="2025-10-25T12:54:36.909" v="1372" actId="108"/>
          <ac:spMkLst>
            <pc:docMk/>
            <pc:sldMk cId="648202959" sldId="2143"/>
            <ac:spMk id="7" creationId="{816AD115-A1A8-823F-F522-932B7CE69107}"/>
          </ac:spMkLst>
        </pc:spChg>
        <pc:spChg chg="mod">
          <ac:chgData name="Diego Peralta Suing" userId="bf9a6dca43c89aaf" providerId="LiveId" clId="{F6DB5AC7-8648-4242-B780-59478B4F0408}" dt="2025-10-25T13:01:27.963" v="1550" actId="108"/>
          <ac:spMkLst>
            <pc:docMk/>
            <pc:sldMk cId="648202959" sldId="2143"/>
            <ac:spMk id="8" creationId="{8502A19B-7217-5F27-0467-C4E42A8CCB77}"/>
          </ac:spMkLst>
        </pc:spChg>
        <pc:spChg chg="mod">
          <ac:chgData name="Diego Peralta Suing" userId="bf9a6dca43c89aaf" providerId="LiveId" clId="{F6DB5AC7-8648-4242-B780-59478B4F0408}" dt="2025-10-25T13:04:53" v="1822" actId="20577"/>
          <ac:spMkLst>
            <pc:docMk/>
            <pc:sldMk cId="648202959" sldId="2143"/>
            <ac:spMk id="9" creationId="{C84B8CE2-D1A7-3E2A-254F-2BC5ABD9E9F0}"/>
          </ac:spMkLst>
        </pc:spChg>
        <pc:spChg chg="mod">
          <ac:chgData name="Diego Peralta Suing" userId="bf9a6dca43c89aaf" providerId="LiveId" clId="{F6DB5AC7-8648-4242-B780-59478B4F0408}" dt="2025-10-25T13:05:03.264" v="1853" actId="20577"/>
          <ac:spMkLst>
            <pc:docMk/>
            <pc:sldMk cId="648202959" sldId="2143"/>
            <ac:spMk id="10" creationId="{AF83EC23-F001-937B-49F4-567202AEEC69}"/>
          </ac:spMkLst>
        </pc:spChg>
      </pc:sldChg>
      <pc:sldChg chg="modSp add mod ord">
        <pc:chgData name="Diego Peralta Suing" userId="bf9a6dca43c89aaf" providerId="LiveId" clId="{F6DB5AC7-8648-4242-B780-59478B4F0408}" dt="2025-10-25T13:08:22.591" v="2186" actId="20577"/>
        <pc:sldMkLst>
          <pc:docMk/>
          <pc:sldMk cId="1089532895" sldId="2144"/>
        </pc:sldMkLst>
        <pc:spChg chg="mod">
          <ac:chgData name="Diego Peralta Suing" userId="bf9a6dca43c89aaf" providerId="LiveId" clId="{F6DB5AC7-8648-4242-B780-59478B4F0408}" dt="2025-10-25T13:08:22.591" v="2186" actId="20577"/>
          <ac:spMkLst>
            <pc:docMk/>
            <pc:sldMk cId="1089532895" sldId="2144"/>
            <ac:spMk id="2" creationId="{DFE028BD-F222-4B75-36FA-8FA1C7E4B19A}"/>
          </ac:spMkLst>
        </pc:spChg>
        <pc:spChg chg="mod">
          <ac:chgData name="Diego Peralta Suing" userId="bf9a6dca43c89aaf" providerId="LiveId" clId="{F6DB5AC7-8648-4242-B780-59478B4F0408}" dt="2025-10-25T13:01:14.410" v="1548" actId="20577"/>
          <ac:spMkLst>
            <pc:docMk/>
            <pc:sldMk cId="1089532895" sldId="2144"/>
            <ac:spMk id="9" creationId="{44E70DBE-363A-7633-ED37-F8CC73733EDF}"/>
          </ac:spMkLst>
        </pc:spChg>
      </pc:sldChg>
      <pc:sldChg chg="modSp add mod">
        <pc:chgData name="Diego Peralta Suing" userId="bf9a6dca43c89aaf" providerId="LiveId" clId="{F6DB5AC7-8648-4242-B780-59478B4F0408}" dt="2025-10-25T13:08:36.399" v="2223" actId="20577"/>
        <pc:sldMkLst>
          <pc:docMk/>
          <pc:sldMk cId="1935997549" sldId="2145"/>
        </pc:sldMkLst>
        <pc:spChg chg="mod">
          <ac:chgData name="Diego Peralta Suing" userId="bf9a6dca43c89aaf" providerId="LiveId" clId="{F6DB5AC7-8648-4242-B780-59478B4F0408}" dt="2025-10-25T13:08:36.399" v="2223" actId="20577"/>
          <ac:spMkLst>
            <pc:docMk/>
            <pc:sldMk cId="1935997549" sldId="2145"/>
            <ac:spMk id="2" creationId="{C61041BB-EC6C-4882-CAB9-B78F2A7D5FE3}"/>
          </ac:spMkLst>
        </pc:spChg>
        <pc:spChg chg="mod">
          <ac:chgData name="Diego Peralta Suing" userId="bf9a6dca43c89aaf" providerId="LiveId" clId="{F6DB5AC7-8648-4242-B780-59478B4F0408}" dt="2025-10-25T13:06:54.472" v="2099" actId="20577"/>
          <ac:spMkLst>
            <pc:docMk/>
            <pc:sldMk cId="1935997549" sldId="2145"/>
            <ac:spMk id="3" creationId="{EBCD6418-F91C-AD94-4E00-7577FF8D9FC1}"/>
          </ac:spMkLst>
        </pc:spChg>
        <pc:spChg chg="mod">
          <ac:chgData name="Diego Peralta Suing" userId="bf9a6dca43c89aaf" providerId="LiveId" clId="{F6DB5AC7-8648-4242-B780-59478B4F0408}" dt="2025-10-25T13:05:37.026" v="1859" actId="108"/>
          <ac:spMkLst>
            <pc:docMk/>
            <pc:sldMk cId="1935997549" sldId="2145"/>
            <ac:spMk id="9" creationId="{46BB9BA3-16E8-E449-8996-4D816A0821CC}"/>
          </ac:spMkLst>
        </pc:spChg>
        <pc:spChg chg="mod">
          <ac:chgData name="Diego Peralta Suing" userId="bf9a6dca43c89aaf" providerId="LiveId" clId="{F6DB5AC7-8648-4242-B780-59478B4F0408}" dt="2025-10-25T13:05:30.516" v="1857" actId="108"/>
          <ac:spMkLst>
            <pc:docMk/>
            <pc:sldMk cId="1935997549" sldId="2145"/>
            <ac:spMk id="10" creationId="{0C151D63-CA03-3BB6-F376-ECA189F60B3F}"/>
          </ac:spMkLst>
        </pc:spChg>
      </pc:sldChg>
      <pc:sldChg chg="new del">
        <pc:chgData name="Diego Peralta Suing" userId="bf9a6dca43c89aaf" providerId="LiveId" clId="{F6DB5AC7-8648-4242-B780-59478B4F0408}" dt="2025-10-25T13:06:34.309" v="2040" actId="680"/>
        <pc:sldMkLst>
          <pc:docMk/>
          <pc:sldMk cId="2180736994" sldId="2146"/>
        </pc:sldMkLst>
      </pc:sldChg>
      <pc:sldChg chg="modSp add mod">
        <pc:chgData name="Diego Peralta Suing" userId="bf9a6dca43c89aaf" providerId="LiveId" clId="{F6DB5AC7-8648-4242-B780-59478B4F0408}" dt="2025-10-25T13:09:07.704" v="2251" actId="20577"/>
        <pc:sldMkLst>
          <pc:docMk/>
          <pc:sldMk cId="2594012717" sldId="2146"/>
        </pc:sldMkLst>
        <pc:spChg chg="mod">
          <ac:chgData name="Diego Peralta Suing" userId="bf9a6dca43c89aaf" providerId="LiveId" clId="{F6DB5AC7-8648-4242-B780-59478B4F0408}" dt="2025-10-25T13:09:07.704" v="2251" actId="20577"/>
          <ac:spMkLst>
            <pc:docMk/>
            <pc:sldMk cId="2594012717" sldId="2146"/>
            <ac:spMk id="2" creationId="{FA7A5514-5E10-4A14-7F07-C1394BA38B53}"/>
          </ac:spMkLst>
        </pc:spChg>
      </pc:sldChg>
      <pc:sldChg chg="addSp delSp modSp add mod">
        <pc:chgData name="Diego Peralta Suing" userId="bf9a6dca43c89aaf" providerId="LiveId" clId="{F6DB5AC7-8648-4242-B780-59478B4F0408}" dt="2025-10-25T13:15:05.789" v="2676" actId="20577"/>
        <pc:sldMkLst>
          <pc:docMk/>
          <pc:sldMk cId="4123554579" sldId="2147"/>
        </pc:sldMkLst>
        <pc:spChg chg="mod">
          <ac:chgData name="Diego Peralta Suing" userId="bf9a6dca43c89aaf" providerId="LiveId" clId="{F6DB5AC7-8648-4242-B780-59478B4F0408}" dt="2025-10-25T13:09:19.319" v="2265" actId="20577"/>
          <ac:spMkLst>
            <pc:docMk/>
            <pc:sldMk cId="4123554579" sldId="2147"/>
            <ac:spMk id="2" creationId="{46C7C230-A0B5-BC6E-C688-AF624CCC299F}"/>
          </ac:spMkLst>
        </pc:spChg>
        <pc:spChg chg="mod">
          <ac:chgData name="Diego Peralta Suing" userId="bf9a6dca43c89aaf" providerId="LiveId" clId="{F6DB5AC7-8648-4242-B780-59478B4F0408}" dt="2025-10-25T13:15:05.789" v="2676" actId="20577"/>
          <ac:spMkLst>
            <pc:docMk/>
            <pc:sldMk cId="4123554579" sldId="2147"/>
            <ac:spMk id="3" creationId="{E10BF9AD-5D1D-4547-9A63-3B9371601FA6}"/>
          </ac:spMkLst>
        </pc:spChg>
        <pc:spChg chg="del mod">
          <ac:chgData name="Diego Peralta Suing" userId="bf9a6dca43c89aaf" providerId="LiveId" clId="{F6DB5AC7-8648-4242-B780-59478B4F0408}" dt="2025-10-25T13:09:26.097" v="2268" actId="478"/>
          <ac:spMkLst>
            <pc:docMk/>
            <pc:sldMk cId="4123554579" sldId="2147"/>
            <ac:spMk id="6" creationId="{3F119E90-C1F1-A1F7-2E95-5E6C8D2AE70C}"/>
          </ac:spMkLst>
        </pc:spChg>
        <pc:spChg chg="del">
          <ac:chgData name="Diego Peralta Suing" userId="bf9a6dca43c89aaf" providerId="LiveId" clId="{F6DB5AC7-8648-4242-B780-59478B4F0408}" dt="2025-10-25T13:09:26.591" v="2269" actId="478"/>
          <ac:spMkLst>
            <pc:docMk/>
            <pc:sldMk cId="4123554579" sldId="2147"/>
            <ac:spMk id="7" creationId="{4ACB98B7-8832-CBE4-331A-49E038C05724}"/>
          </ac:spMkLst>
        </pc:spChg>
        <pc:spChg chg="del">
          <ac:chgData name="Diego Peralta Suing" userId="bf9a6dca43c89aaf" providerId="LiveId" clId="{F6DB5AC7-8648-4242-B780-59478B4F0408}" dt="2025-10-25T13:09:27.114" v="2270" actId="478"/>
          <ac:spMkLst>
            <pc:docMk/>
            <pc:sldMk cId="4123554579" sldId="2147"/>
            <ac:spMk id="8" creationId="{6005815E-3A2F-47B4-7CDC-0618E4712D07}"/>
          </ac:spMkLst>
        </pc:spChg>
        <pc:spChg chg="del">
          <ac:chgData name="Diego Peralta Suing" userId="bf9a6dca43c89aaf" providerId="LiveId" clId="{F6DB5AC7-8648-4242-B780-59478B4F0408}" dt="2025-10-25T13:09:27.608" v="2271" actId="478"/>
          <ac:spMkLst>
            <pc:docMk/>
            <pc:sldMk cId="4123554579" sldId="2147"/>
            <ac:spMk id="9" creationId="{B88FD6FF-FBAB-2A32-B3C8-5A29B3B2B981}"/>
          </ac:spMkLst>
        </pc:spChg>
        <pc:spChg chg="del">
          <ac:chgData name="Diego Peralta Suing" userId="bf9a6dca43c89aaf" providerId="LiveId" clId="{F6DB5AC7-8648-4242-B780-59478B4F0408}" dt="2025-10-25T13:09:28.425" v="2272" actId="478"/>
          <ac:spMkLst>
            <pc:docMk/>
            <pc:sldMk cId="4123554579" sldId="2147"/>
            <ac:spMk id="10" creationId="{6CF963F1-01B1-2273-8685-D3ED8E1B2851}"/>
          </ac:spMkLst>
        </pc:spChg>
        <pc:picChg chg="add mod">
          <ac:chgData name="Diego Peralta Suing" userId="bf9a6dca43c89aaf" providerId="LiveId" clId="{F6DB5AC7-8648-4242-B780-59478B4F0408}" dt="2025-10-25T13:11:38.695" v="2473" actId="1076"/>
          <ac:picMkLst>
            <pc:docMk/>
            <pc:sldMk cId="4123554579" sldId="2147"/>
            <ac:picMk id="11" creationId="{B9D8AFB5-6B2E-3474-AAE8-E8E7528AA6A3}"/>
          </ac:picMkLst>
        </pc:picChg>
        <pc:picChg chg="add mod">
          <ac:chgData name="Diego Peralta Suing" userId="bf9a6dca43c89aaf" providerId="LiveId" clId="{F6DB5AC7-8648-4242-B780-59478B4F0408}" dt="2025-10-25T13:12:02.737" v="2476" actId="1076"/>
          <ac:picMkLst>
            <pc:docMk/>
            <pc:sldMk cId="4123554579" sldId="2147"/>
            <ac:picMk id="12" creationId="{2780AE1C-23D4-4C06-AB50-2468097CC712}"/>
          </ac:picMkLst>
        </pc:picChg>
      </pc:sldChg>
      <pc:sldChg chg="addSp delSp modSp add mod">
        <pc:chgData name="Diego Peralta Suing" userId="bf9a6dca43c89aaf" providerId="LiveId" clId="{F6DB5AC7-8648-4242-B780-59478B4F0408}" dt="2025-10-25T13:36:51.393" v="3348" actId="113"/>
        <pc:sldMkLst>
          <pc:docMk/>
          <pc:sldMk cId="32338487" sldId="2148"/>
        </pc:sldMkLst>
        <pc:spChg chg="mod">
          <ac:chgData name="Diego Peralta Suing" userId="bf9a6dca43c89aaf" providerId="LiveId" clId="{F6DB5AC7-8648-4242-B780-59478B4F0408}" dt="2025-10-25T13:12:23.398" v="2515" actId="20577"/>
          <ac:spMkLst>
            <pc:docMk/>
            <pc:sldMk cId="32338487" sldId="2148"/>
            <ac:spMk id="2" creationId="{1BF8ED4F-E4CC-8671-A38C-D60426651266}"/>
          </ac:spMkLst>
        </pc:spChg>
        <pc:spChg chg="mod">
          <ac:chgData name="Diego Peralta Suing" userId="bf9a6dca43c89aaf" providerId="LiveId" clId="{F6DB5AC7-8648-4242-B780-59478B4F0408}" dt="2025-10-25T13:36:51.393" v="3348" actId="113"/>
          <ac:spMkLst>
            <pc:docMk/>
            <pc:sldMk cId="32338487" sldId="2148"/>
            <ac:spMk id="3" creationId="{8F0CF667-892B-325F-AC26-41BBC87F2C20}"/>
          </ac:spMkLst>
        </pc:spChg>
        <pc:picChg chg="add mod">
          <ac:chgData name="Diego Peralta Suing" userId="bf9a6dca43c89aaf" providerId="LiveId" clId="{F6DB5AC7-8648-4242-B780-59478B4F0408}" dt="2025-10-25T13:18:03.501" v="2721" actId="14100"/>
          <ac:picMkLst>
            <pc:docMk/>
            <pc:sldMk cId="32338487" sldId="2148"/>
            <ac:picMk id="6" creationId="{A20FDB66-CA61-F696-8C82-0263AFADB682}"/>
          </ac:picMkLst>
        </pc:picChg>
        <pc:picChg chg="add del mod">
          <ac:chgData name="Diego Peralta Suing" userId="bf9a6dca43c89aaf" providerId="LiveId" clId="{F6DB5AC7-8648-4242-B780-59478B4F0408}" dt="2025-10-25T13:20:23.996" v="2728" actId="478"/>
          <ac:picMkLst>
            <pc:docMk/>
            <pc:sldMk cId="32338487" sldId="2148"/>
            <ac:picMk id="8" creationId="{BB1946DC-E40C-A6DF-11BF-5868146FE42E}"/>
          </ac:picMkLst>
        </pc:picChg>
        <pc:picChg chg="add mod">
          <ac:chgData name="Diego Peralta Suing" userId="bf9a6dca43c89aaf" providerId="LiveId" clId="{F6DB5AC7-8648-4242-B780-59478B4F0408}" dt="2025-10-25T13:21:19.740" v="2733" actId="1076"/>
          <ac:picMkLst>
            <pc:docMk/>
            <pc:sldMk cId="32338487" sldId="2148"/>
            <ac:picMk id="9" creationId="{C6B686F9-1C3C-DE6E-2994-C376B9F521AE}"/>
          </ac:picMkLst>
        </pc:picChg>
        <pc:picChg chg="del">
          <ac:chgData name="Diego Peralta Suing" userId="bf9a6dca43c89aaf" providerId="LiveId" clId="{F6DB5AC7-8648-4242-B780-59478B4F0408}" dt="2025-10-25T13:16:44.380" v="2677" actId="478"/>
          <ac:picMkLst>
            <pc:docMk/>
            <pc:sldMk cId="32338487" sldId="2148"/>
            <ac:picMk id="11" creationId="{3AC70A5A-DB98-C2FB-FED8-342DDF4B49FB}"/>
          </ac:picMkLst>
        </pc:picChg>
        <pc:picChg chg="del">
          <ac:chgData name="Diego Peralta Suing" userId="bf9a6dca43c89aaf" providerId="LiveId" clId="{F6DB5AC7-8648-4242-B780-59478B4F0408}" dt="2025-10-25T13:18:01.293" v="2720" actId="478"/>
          <ac:picMkLst>
            <pc:docMk/>
            <pc:sldMk cId="32338487" sldId="2148"/>
            <ac:picMk id="12" creationId="{FC0A0549-D938-2BB4-9D58-8A5EE9232186}"/>
          </ac:picMkLst>
        </pc:picChg>
      </pc:sldChg>
      <pc:sldChg chg="addSp delSp modSp add mod modNotesTx">
        <pc:chgData name="Diego Peralta Suing" userId="bf9a6dca43c89aaf" providerId="LiveId" clId="{F6DB5AC7-8648-4242-B780-59478B4F0408}" dt="2025-10-25T13:36:40.785" v="3346" actId="404"/>
        <pc:sldMkLst>
          <pc:docMk/>
          <pc:sldMk cId="3465686937" sldId="2149"/>
        </pc:sldMkLst>
        <pc:spChg chg="mod">
          <ac:chgData name="Diego Peralta Suing" userId="bf9a6dca43c89aaf" providerId="LiveId" clId="{F6DB5AC7-8648-4242-B780-59478B4F0408}" dt="2025-10-25T13:22:05.251" v="2779" actId="20577"/>
          <ac:spMkLst>
            <pc:docMk/>
            <pc:sldMk cId="3465686937" sldId="2149"/>
            <ac:spMk id="2" creationId="{4CED6E3D-A96A-B47E-ED85-7CC899950BC3}"/>
          </ac:spMkLst>
        </pc:spChg>
        <pc:spChg chg="mod">
          <ac:chgData name="Diego Peralta Suing" userId="bf9a6dca43c89aaf" providerId="LiveId" clId="{F6DB5AC7-8648-4242-B780-59478B4F0408}" dt="2025-10-25T13:36:40.785" v="3346" actId="404"/>
          <ac:spMkLst>
            <pc:docMk/>
            <pc:sldMk cId="3465686937" sldId="2149"/>
            <ac:spMk id="3" creationId="{2E5F3CF1-E0D0-EA29-B4AC-18758000EC38}"/>
          </ac:spMkLst>
        </pc:spChg>
        <pc:picChg chg="del">
          <ac:chgData name="Diego Peralta Suing" userId="bf9a6dca43c89aaf" providerId="LiveId" clId="{F6DB5AC7-8648-4242-B780-59478B4F0408}" dt="2025-10-25T13:23:30.570" v="3016" actId="478"/>
          <ac:picMkLst>
            <pc:docMk/>
            <pc:sldMk cId="3465686937" sldId="2149"/>
            <ac:picMk id="6" creationId="{B5433DD4-5082-1F5A-D576-0AFB07C90261}"/>
          </ac:picMkLst>
        </pc:picChg>
        <pc:picChg chg="add mod">
          <ac:chgData name="Diego Peralta Suing" userId="bf9a6dca43c89aaf" providerId="LiveId" clId="{F6DB5AC7-8648-4242-B780-59478B4F0408}" dt="2025-10-25T13:24:16.542" v="3023" actId="1076"/>
          <ac:picMkLst>
            <pc:docMk/>
            <pc:sldMk cId="3465686937" sldId="2149"/>
            <ac:picMk id="7" creationId="{45A0AADB-4A6C-833D-C924-FBCFCDBD36ED}"/>
          </ac:picMkLst>
        </pc:picChg>
        <pc:picChg chg="del">
          <ac:chgData name="Diego Peralta Suing" userId="bf9a6dca43c89aaf" providerId="LiveId" clId="{F6DB5AC7-8648-4242-B780-59478B4F0408}" dt="2025-10-25T13:23:31.139" v="3017" actId="478"/>
          <ac:picMkLst>
            <pc:docMk/>
            <pc:sldMk cId="3465686937" sldId="2149"/>
            <ac:picMk id="9" creationId="{F755695B-D46F-E62F-B05F-79F4478CC987}"/>
          </ac:picMkLst>
        </pc:picChg>
      </pc:sldChg>
      <pc:sldChg chg="addSp delSp modSp add mod modNotesTx">
        <pc:chgData name="Diego Peralta Suing" userId="bf9a6dca43c89aaf" providerId="LiveId" clId="{F6DB5AC7-8648-4242-B780-59478B4F0408}" dt="2025-10-25T13:28:16.731" v="3321" actId="20577"/>
        <pc:sldMkLst>
          <pc:docMk/>
          <pc:sldMk cId="768017371" sldId="2150"/>
        </pc:sldMkLst>
        <pc:spChg chg="mod">
          <ac:chgData name="Diego Peralta Suing" userId="bf9a6dca43c89aaf" providerId="LiveId" clId="{F6DB5AC7-8648-4242-B780-59478B4F0408}" dt="2025-10-25T13:24:49.554" v="3033" actId="20577"/>
          <ac:spMkLst>
            <pc:docMk/>
            <pc:sldMk cId="768017371" sldId="2150"/>
            <ac:spMk id="2" creationId="{B442136E-52C7-A2EF-60DA-BF9F22A4B007}"/>
          </ac:spMkLst>
        </pc:spChg>
        <pc:spChg chg="mod">
          <ac:chgData name="Diego Peralta Suing" userId="bf9a6dca43c89aaf" providerId="LiveId" clId="{F6DB5AC7-8648-4242-B780-59478B4F0408}" dt="2025-10-25T13:26:17.570" v="3313" actId="1076"/>
          <ac:spMkLst>
            <pc:docMk/>
            <pc:sldMk cId="768017371" sldId="2150"/>
            <ac:spMk id="3" creationId="{85FAAF3B-775A-73A4-8622-5DA85F44E088}"/>
          </ac:spMkLst>
        </pc:spChg>
        <pc:picChg chg="add mod">
          <ac:chgData name="Diego Peralta Suing" userId="bf9a6dca43c89aaf" providerId="LiveId" clId="{F6DB5AC7-8648-4242-B780-59478B4F0408}" dt="2025-10-25T13:27:00.648" v="3317" actId="1076"/>
          <ac:picMkLst>
            <pc:docMk/>
            <pc:sldMk cId="768017371" sldId="2150"/>
            <ac:picMk id="6" creationId="{746CEB7E-DB53-1692-BFAB-FC34CF1EF499}"/>
          </ac:picMkLst>
        </pc:picChg>
        <pc:picChg chg="del">
          <ac:chgData name="Diego Peralta Suing" userId="bf9a6dca43c89aaf" providerId="LiveId" clId="{F6DB5AC7-8648-4242-B780-59478B4F0408}" dt="2025-10-25T13:24:55.163" v="3034" actId="478"/>
          <ac:picMkLst>
            <pc:docMk/>
            <pc:sldMk cId="768017371" sldId="2150"/>
            <ac:picMk id="7" creationId="{282CA97D-1CD9-4541-1E93-CDFFCA54D76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1CA98A-144C-433D-A1B5-517F251C5B19}" type="doc">
      <dgm:prSet loTypeId="urn:microsoft.com/office/officeart/2005/8/layout/process5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EE86F657-1850-4037-8B3B-8E42F2A521B6}">
      <dgm:prSet phldrT="[Texto]" phldr="0"/>
      <dgm:spPr/>
      <dgm:t>
        <a:bodyPr/>
        <a:lstStyle/>
        <a:p>
          <a:r>
            <a:rPr lang="es-EC" dirty="0"/>
            <a:t>Clientes</a:t>
          </a:r>
        </a:p>
      </dgm:t>
    </dgm:pt>
    <dgm:pt modelId="{EA0EA387-535E-471C-B4F9-AAE6CC9CF250}" type="parTrans" cxnId="{AB5AE1D2-1C58-4252-AC60-02316CD74B5F}">
      <dgm:prSet/>
      <dgm:spPr/>
      <dgm:t>
        <a:bodyPr/>
        <a:lstStyle/>
        <a:p>
          <a:endParaRPr lang="es-EC"/>
        </a:p>
      </dgm:t>
    </dgm:pt>
    <dgm:pt modelId="{BE97FE8F-D4D2-4141-8B1A-60A9131084EC}" type="sibTrans" cxnId="{AB5AE1D2-1C58-4252-AC60-02316CD74B5F}">
      <dgm:prSet/>
      <dgm:spPr/>
      <dgm:t>
        <a:bodyPr/>
        <a:lstStyle/>
        <a:p>
          <a:endParaRPr lang="es-EC"/>
        </a:p>
      </dgm:t>
    </dgm:pt>
    <dgm:pt modelId="{1E6B046D-EF2D-44EA-BC6C-D21C8D4FDEFB}">
      <dgm:prSet phldrT="[Texto]" phldr="0"/>
      <dgm:spPr/>
      <dgm:t>
        <a:bodyPr/>
        <a:lstStyle/>
        <a:p>
          <a:r>
            <a:rPr lang="es-EC" dirty="0"/>
            <a:t>Proxy (HTTPS)</a:t>
          </a:r>
        </a:p>
      </dgm:t>
    </dgm:pt>
    <dgm:pt modelId="{50F93EE6-2750-4153-81B2-C7F0EEBDFBF9}" type="parTrans" cxnId="{D5051AF5-89EA-4B47-AA39-1BBB8A44DCF9}">
      <dgm:prSet/>
      <dgm:spPr/>
      <dgm:t>
        <a:bodyPr/>
        <a:lstStyle/>
        <a:p>
          <a:endParaRPr lang="es-EC"/>
        </a:p>
      </dgm:t>
    </dgm:pt>
    <dgm:pt modelId="{59B58EC8-49AC-442D-8471-EF19AA5E00F1}" type="sibTrans" cxnId="{D5051AF5-89EA-4B47-AA39-1BBB8A44DCF9}">
      <dgm:prSet/>
      <dgm:spPr/>
      <dgm:t>
        <a:bodyPr/>
        <a:lstStyle/>
        <a:p>
          <a:endParaRPr lang="es-EC"/>
        </a:p>
      </dgm:t>
    </dgm:pt>
    <dgm:pt modelId="{10B8C8AE-8F5F-474B-AAC3-F97E0C382843}">
      <dgm:prSet phldrT="[Texto]" phldr="0"/>
      <dgm:spPr/>
      <dgm:t>
        <a:bodyPr/>
        <a:lstStyle/>
        <a:p>
          <a:r>
            <a:rPr lang="es-EC" dirty="0"/>
            <a:t>DHIS2 App</a:t>
          </a:r>
        </a:p>
      </dgm:t>
    </dgm:pt>
    <dgm:pt modelId="{C3B06F29-A652-4890-A342-C988F52D2859}" type="parTrans" cxnId="{DBECBFB6-86DE-44C6-87CD-4D7D6911B1B1}">
      <dgm:prSet/>
      <dgm:spPr/>
      <dgm:t>
        <a:bodyPr/>
        <a:lstStyle/>
        <a:p>
          <a:endParaRPr lang="es-EC"/>
        </a:p>
      </dgm:t>
    </dgm:pt>
    <dgm:pt modelId="{4BAFBC6A-9375-458E-9A78-F503888B09E8}" type="sibTrans" cxnId="{DBECBFB6-86DE-44C6-87CD-4D7D6911B1B1}">
      <dgm:prSet/>
      <dgm:spPr/>
      <dgm:t>
        <a:bodyPr/>
        <a:lstStyle/>
        <a:p>
          <a:endParaRPr lang="es-EC"/>
        </a:p>
      </dgm:t>
    </dgm:pt>
    <dgm:pt modelId="{A7B0A97F-8EDF-4C95-97CE-615EAB07D9E1}">
      <dgm:prSet phldrT="[Texto]" phldr="0"/>
      <dgm:spPr/>
      <dgm:t>
        <a:bodyPr/>
        <a:lstStyle/>
        <a:p>
          <a:r>
            <a:rPr lang="es-EC" dirty="0"/>
            <a:t>Base de datos</a:t>
          </a:r>
        </a:p>
      </dgm:t>
    </dgm:pt>
    <dgm:pt modelId="{3F4B9CD2-15FD-4790-B483-1330DE08D92F}" type="parTrans" cxnId="{FB54BCF6-A627-4613-80EF-571CC99D3066}">
      <dgm:prSet/>
      <dgm:spPr/>
      <dgm:t>
        <a:bodyPr/>
        <a:lstStyle/>
        <a:p>
          <a:endParaRPr lang="es-EC"/>
        </a:p>
      </dgm:t>
    </dgm:pt>
    <dgm:pt modelId="{E6B0DD77-BF8C-44BB-BFF0-AF48A0B0F921}" type="sibTrans" cxnId="{FB54BCF6-A627-4613-80EF-571CC99D3066}">
      <dgm:prSet/>
      <dgm:spPr/>
      <dgm:t>
        <a:bodyPr/>
        <a:lstStyle/>
        <a:p>
          <a:endParaRPr lang="es-EC"/>
        </a:p>
      </dgm:t>
    </dgm:pt>
    <dgm:pt modelId="{403A4ACF-F9E5-4B64-A916-004DA2E4BA75}" type="pres">
      <dgm:prSet presAssocID="{D51CA98A-144C-433D-A1B5-517F251C5B19}" presName="diagram" presStyleCnt="0">
        <dgm:presLayoutVars>
          <dgm:dir/>
          <dgm:resizeHandles val="exact"/>
        </dgm:presLayoutVars>
      </dgm:prSet>
      <dgm:spPr/>
    </dgm:pt>
    <dgm:pt modelId="{BA2FA313-C057-4CFA-A8CD-E8EB48F87A40}" type="pres">
      <dgm:prSet presAssocID="{EE86F657-1850-4037-8B3B-8E42F2A521B6}" presName="node" presStyleLbl="node1" presStyleIdx="0" presStyleCnt="4">
        <dgm:presLayoutVars>
          <dgm:bulletEnabled val="1"/>
        </dgm:presLayoutVars>
      </dgm:prSet>
      <dgm:spPr/>
    </dgm:pt>
    <dgm:pt modelId="{24AE53B6-49DC-4F15-8DC6-20E29F96B886}" type="pres">
      <dgm:prSet presAssocID="{BE97FE8F-D4D2-4141-8B1A-60A9131084EC}" presName="sibTrans" presStyleLbl="sibTrans2D1" presStyleIdx="0" presStyleCnt="3"/>
      <dgm:spPr/>
    </dgm:pt>
    <dgm:pt modelId="{8367BFBC-1D04-4B5E-BD2D-976C3AC6C842}" type="pres">
      <dgm:prSet presAssocID="{BE97FE8F-D4D2-4141-8B1A-60A9131084EC}" presName="connectorText" presStyleLbl="sibTrans2D1" presStyleIdx="0" presStyleCnt="3"/>
      <dgm:spPr/>
    </dgm:pt>
    <dgm:pt modelId="{1CDF355D-EB3B-42B5-972F-BADD96A8F8AC}" type="pres">
      <dgm:prSet presAssocID="{1E6B046D-EF2D-44EA-BC6C-D21C8D4FDEFB}" presName="node" presStyleLbl="node1" presStyleIdx="1" presStyleCnt="4">
        <dgm:presLayoutVars>
          <dgm:bulletEnabled val="1"/>
        </dgm:presLayoutVars>
      </dgm:prSet>
      <dgm:spPr/>
    </dgm:pt>
    <dgm:pt modelId="{4AC901F4-E4D9-4945-8C08-5ACA12613C38}" type="pres">
      <dgm:prSet presAssocID="{59B58EC8-49AC-442D-8471-EF19AA5E00F1}" presName="sibTrans" presStyleLbl="sibTrans2D1" presStyleIdx="1" presStyleCnt="3"/>
      <dgm:spPr/>
    </dgm:pt>
    <dgm:pt modelId="{006474F1-75CF-47D0-8FB5-F1792AB76BED}" type="pres">
      <dgm:prSet presAssocID="{59B58EC8-49AC-442D-8471-EF19AA5E00F1}" presName="connectorText" presStyleLbl="sibTrans2D1" presStyleIdx="1" presStyleCnt="3"/>
      <dgm:spPr/>
    </dgm:pt>
    <dgm:pt modelId="{0ECB8BE2-2184-46EF-9362-680BA22ECB58}" type="pres">
      <dgm:prSet presAssocID="{10B8C8AE-8F5F-474B-AAC3-F97E0C382843}" presName="node" presStyleLbl="node1" presStyleIdx="2" presStyleCnt="4">
        <dgm:presLayoutVars>
          <dgm:bulletEnabled val="1"/>
        </dgm:presLayoutVars>
      </dgm:prSet>
      <dgm:spPr/>
    </dgm:pt>
    <dgm:pt modelId="{D9951636-B785-496A-9F94-68B565DD38EC}" type="pres">
      <dgm:prSet presAssocID="{4BAFBC6A-9375-458E-9A78-F503888B09E8}" presName="sibTrans" presStyleLbl="sibTrans2D1" presStyleIdx="2" presStyleCnt="3"/>
      <dgm:spPr/>
    </dgm:pt>
    <dgm:pt modelId="{802B9BD3-C038-44AE-BE76-F1743B662B6B}" type="pres">
      <dgm:prSet presAssocID="{4BAFBC6A-9375-458E-9A78-F503888B09E8}" presName="connectorText" presStyleLbl="sibTrans2D1" presStyleIdx="2" presStyleCnt="3"/>
      <dgm:spPr/>
    </dgm:pt>
    <dgm:pt modelId="{30EAA2B6-24F1-479B-9B89-97DAA85C841E}" type="pres">
      <dgm:prSet presAssocID="{A7B0A97F-8EDF-4C95-97CE-615EAB07D9E1}" presName="node" presStyleLbl="node1" presStyleIdx="3" presStyleCnt="4">
        <dgm:presLayoutVars>
          <dgm:bulletEnabled val="1"/>
        </dgm:presLayoutVars>
      </dgm:prSet>
      <dgm:spPr/>
    </dgm:pt>
  </dgm:ptLst>
  <dgm:cxnLst>
    <dgm:cxn modelId="{A927C31C-3002-4378-AF75-3AAD095A601F}" type="presOf" srcId="{A7B0A97F-8EDF-4C95-97CE-615EAB07D9E1}" destId="{30EAA2B6-24F1-479B-9B89-97DAA85C841E}" srcOrd="0" destOrd="0" presId="urn:microsoft.com/office/officeart/2005/8/layout/process5"/>
    <dgm:cxn modelId="{D452D620-DE4B-4085-A33C-EB2FB0D8EEB4}" type="presOf" srcId="{D51CA98A-144C-433D-A1B5-517F251C5B19}" destId="{403A4ACF-F9E5-4B64-A916-004DA2E4BA75}" srcOrd="0" destOrd="0" presId="urn:microsoft.com/office/officeart/2005/8/layout/process5"/>
    <dgm:cxn modelId="{895AF327-C4EF-4651-B092-03945DF6C37D}" type="presOf" srcId="{4BAFBC6A-9375-458E-9A78-F503888B09E8}" destId="{802B9BD3-C038-44AE-BE76-F1743B662B6B}" srcOrd="1" destOrd="0" presId="urn:microsoft.com/office/officeart/2005/8/layout/process5"/>
    <dgm:cxn modelId="{38157E46-3B29-48F4-BDBA-BDFF3934A829}" type="presOf" srcId="{59B58EC8-49AC-442D-8471-EF19AA5E00F1}" destId="{4AC901F4-E4D9-4945-8C08-5ACA12613C38}" srcOrd="0" destOrd="0" presId="urn:microsoft.com/office/officeart/2005/8/layout/process5"/>
    <dgm:cxn modelId="{9ACEF069-A6D8-4EF6-B03B-1888A654BD9F}" type="presOf" srcId="{1E6B046D-EF2D-44EA-BC6C-D21C8D4FDEFB}" destId="{1CDF355D-EB3B-42B5-972F-BADD96A8F8AC}" srcOrd="0" destOrd="0" presId="urn:microsoft.com/office/officeart/2005/8/layout/process5"/>
    <dgm:cxn modelId="{0ED6114E-13B8-4373-BF77-DE339064ACBC}" type="presOf" srcId="{59B58EC8-49AC-442D-8471-EF19AA5E00F1}" destId="{006474F1-75CF-47D0-8FB5-F1792AB76BED}" srcOrd="1" destOrd="0" presId="urn:microsoft.com/office/officeart/2005/8/layout/process5"/>
    <dgm:cxn modelId="{FD510C94-F2B4-478B-B169-871F2AF007D7}" type="presOf" srcId="{EE86F657-1850-4037-8B3B-8E42F2A521B6}" destId="{BA2FA313-C057-4CFA-A8CD-E8EB48F87A40}" srcOrd="0" destOrd="0" presId="urn:microsoft.com/office/officeart/2005/8/layout/process5"/>
    <dgm:cxn modelId="{525E999D-042B-4C41-A574-A84785318F9E}" type="presOf" srcId="{10B8C8AE-8F5F-474B-AAC3-F97E0C382843}" destId="{0ECB8BE2-2184-46EF-9362-680BA22ECB58}" srcOrd="0" destOrd="0" presId="urn:microsoft.com/office/officeart/2005/8/layout/process5"/>
    <dgm:cxn modelId="{3678E4A1-335E-4244-A5BD-523457476A5E}" type="presOf" srcId="{BE97FE8F-D4D2-4141-8B1A-60A9131084EC}" destId="{8367BFBC-1D04-4B5E-BD2D-976C3AC6C842}" srcOrd="1" destOrd="0" presId="urn:microsoft.com/office/officeart/2005/8/layout/process5"/>
    <dgm:cxn modelId="{DBECBFB6-86DE-44C6-87CD-4D7D6911B1B1}" srcId="{D51CA98A-144C-433D-A1B5-517F251C5B19}" destId="{10B8C8AE-8F5F-474B-AAC3-F97E0C382843}" srcOrd="2" destOrd="0" parTransId="{C3B06F29-A652-4890-A342-C988F52D2859}" sibTransId="{4BAFBC6A-9375-458E-9A78-F503888B09E8}"/>
    <dgm:cxn modelId="{AB5AE1D2-1C58-4252-AC60-02316CD74B5F}" srcId="{D51CA98A-144C-433D-A1B5-517F251C5B19}" destId="{EE86F657-1850-4037-8B3B-8E42F2A521B6}" srcOrd="0" destOrd="0" parTransId="{EA0EA387-535E-471C-B4F9-AAE6CC9CF250}" sibTransId="{BE97FE8F-D4D2-4141-8B1A-60A9131084EC}"/>
    <dgm:cxn modelId="{37DA2FEB-F72E-4C7B-8D8E-D1BFA376BE3B}" type="presOf" srcId="{BE97FE8F-D4D2-4141-8B1A-60A9131084EC}" destId="{24AE53B6-49DC-4F15-8DC6-20E29F96B886}" srcOrd="0" destOrd="0" presId="urn:microsoft.com/office/officeart/2005/8/layout/process5"/>
    <dgm:cxn modelId="{D5051AF5-89EA-4B47-AA39-1BBB8A44DCF9}" srcId="{D51CA98A-144C-433D-A1B5-517F251C5B19}" destId="{1E6B046D-EF2D-44EA-BC6C-D21C8D4FDEFB}" srcOrd="1" destOrd="0" parTransId="{50F93EE6-2750-4153-81B2-C7F0EEBDFBF9}" sibTransId="{59B58EC8-49AC-442D-8471-EF19AA5E00F1}"/>
    <dgm:cxn modelId="{FB54BCF6-A627-4613-80EF-571CC99D3066}" srcId="{D51CA98A-144C-433D-A1B5-517F251C5B19}" destId="{A7B0A97F-8EDF-4C95-97CE-615EAB07D9E1}" srcOrd="3" destOrd="0" parTransId="{3F4B9CD2-15FD-4790-B483-1330DE08D92F}" sibTransId="{E6B0DD77-BF8C-44BB-BFF0-AF48A0B0F921}"/>
    <dgm:cxn modelId="{D9E9A3F8-8153-4854-9364-5E4314A854DB}" type="presOf" srcId="{4BAFBC6A-9375-458E-9A78-F503888B09E8}" destId="{D9951636-B785-496A-9F94-68B565DD38EC}" srcOrd="0" destOrd="0" presId="urn:microsoft.com/office/officeart/2005/8/layout/process5"/>
    <dgm:cxn modelId="{13F2175E-1E9A-4EAA-B6AE-B9CB74DE0968}" type="presParOf" srcId="{403A4ACF-F9E5-4B64-A916-004DA2E4BA75}" destId="{BA2FA313-C057-4CFA-A8CD-E8EB48F87A40}" srcOrd="0" destOrd="0" presId="urn:microsoft.com/office/officeart/2005/8/layout/process5"/>
    <dgm:cxn modelId="{35E50D5F-9CFA-4346-8A99-AFBDE13D7D56}" type="presParOf" srcId="{403A4ACF-F9E5-4B64-A916-004DA2E4BA75}" destId="{24AE53B6-49DC-4F15-8DC6-20E29F96B886}" srcOrd="1" destOrd="0" presId="urn:microsoft.com/office/officeart/2005/8/layout/process5"/>
    <dgm:cxn modelId="{B75A3230-4085-451A-B3D5-16D16C202ADC}" type="presParOf" srcId="{24AE53B6-49DC-4F15-8DC6-20E29F96B886}" destId="{8367BFBC-1D04-4B5E-BD2D-976C3AC6C842}" srcOrd="0" destOrd="0" presId="urn:microsoft.com/office/officeart/2005/8/layout/process5"/>
    <dgm:cxn modelId="{8104C09B-3B97-4E5C-AB34-3767217C8E2D}" type="presParOf" srcId="{403A4ACF-F9E5-4B64-A916-004DA2E4BA75}" destId="{1CDF355D-EB3B-42B5-972F-BADD96A8F8AC}" srcOrd="2" destOrd="0" presId="urn:microsoft.com/office/officeart/2005/8/layout/process5"/>
    <dgm:cxn modelId="{828A5D68-E3B9-4B60-A4A4-010AC825BC2C}" type="presParOf" srcId="{403A4ACF-F9E5-4B64-A916-004DA2E4BA75}" destId="{4AC901F4-E4D9-4945-8C08-5ACA12613C38}" srcOrd="3" destOrd="0" presId="urn:microsoft.com/office/officeart/2005/8/layout/process5"/>
    <dgm:cxn modelId="{217766D9-D2AA-449E-9997-6CCC13128137}" type="presParOf" srcId="{4AC901F4-E4D9-4945-8C08-5ACA12613C38}" destId="{006474F1-75CF-47D0-8FB5-F1792AB76BED}" srcOrd="0" destOrd="0" presId="urn:microsoft.com/office/officeart/2005/8/layout/process5"/>
    <dgm:cxn modelId="{EE50DB50-A9A0-4DF9-8290-30C9D49F07C2}" type="presParOf" srcId="{403A4ACF-F9E5-4B64-A916-004DA2E4BA75}" destId="{0ECB8BE2-2184-46EF-9362-680BA22ECB58}" srcOrd="4" destOrd="0" presId="urn:microsoft.com/office/officeart/2005/8/layout/process5"/>
    <dgm:cxn modelId="{C5866136-A7C1-40A2-83E6-7549408E65D7}" type="presParOf" srcId="{403A4ACF-F9E5-4B64-A916-004DA2E4BA75}" destId="{D9951636-B785-496A-9F94-68B565DD38EC}" srcOrd="5" destOrd="0" presId="urn:microsoft.com/office/officeart/2005/8/layout/process5"/>
    <dgm:cxn modelId="{2D29B6A0-51F1-468D-8441-CE1D873A3FED}" type="presParOf" srcId="{D9951636-B785-496A-9F94-68B565DD38EC}" destId="{802B9BD3-C038-44AE-BE76-F1743B662B6B}" srcOrd="0" destOrd="0" presId="urn:microsoft.com/office/officeart/2005/8/layout/process5"/>
    <dgm:cxn modelId="{A22A3723-7731-4777-8051-6DBF1428DFFB}" type="presParOf" srcId="{403A4ACF-F9E5-4B64-A916-004DA2E4BA75}" destId="{30EAA2B6-24F1-479B-9B89-97DAA85C841E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FA313-C057-4CFA-A8CD-E8EB48F87A40}">
      <dsp:nvSpPr>
        <dsp:cNvPr id="0" name=""/>
        <dsp:cNvSpPr/>
      </dsp:nvSpPr>
      <dsp:spPr>
        <a:xfrm>
          <a:off x="946" y="97506"/>
          <a:ext cx="2019115" cy="12114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300" kern="1200" dirty="0"/>
            <a:t>Clientes</a:t>
          </a:r>
        </a:p>
      </dsp:txBody>
      <dsp:txXfrm>
        <a:off x="36429" y="132989"/>
        <a:ext cx="1948149" cy="1140503"/>
      </dsp:txXfrm>
    </dsp:sp>
    <dsp:sp modelId="{24AE53B6-49DC-4F15-8DC6-20E29F96B886}">
      <dsp:nvSpPr>
        <dsp:cNvPr id="0" name=""/>
        <dsp:cNvSpPr/>
      </dsp:nvSpPr>
      <dsp:spPr>
        <a:xfrm>
          <a:off x="2197745" y="452870"/>
          <a:ext cx="428052" cy="5007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200" kern="1200"/>
        </a:p>
      </dsp:txBody>
      <dsp:txXfrm>
        <a:off x="2197745" y="553018"/>
        <a:ext cx="299636" cy="300444"/>
      </dsp:txXfrm>
    </dsp:sp>
    <dsp:sp modelId="{1CDF355D-EB3B-42B5-972F-BADD96A8F8AC}">
      <dsp:nvSpPr>
        <dsp:cNvPr id="0" name=""/>
        <dsp:cNvSpPr/>
      </dsp:nvSpPr>
      <dsp:spPr>
        <a:xfrm>
          <a:off x="2827709" y="97506"/>
          <a:ext cx="2019115" cy="12114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300" kern="1200" dirty="0"/>
            <a:t>Proxy (HTTPS)</a:t>
          </a:r>
        </a:p>
      </dsp:txBody>
      <dsp:txXfrm>
        <a:off x="2863192" y="132989"/>
        <a:ext cx="1948149" cy="1140503"/>
      </dsp:txXfrm>
    </dsp:sp>
    <dsp:sp modelId="{4AC901F4-E4D9-4945-8C08-5ACA12613C38}">
      <dsp:nvSpPr>
        <dsp:cNvPr id="0" name=""/>
        <dsp:cNvSpPr/>
      </dsp:nvSpPr>
      <dsp:spPr>
        <a:xfrm rot="5400000">
          <a:off x="3623240" y="1450313"/>
          <a:ext cx="428052" cy="5007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200" kern="1200"/>
        </a:p>
      </dsp:txBody>
      <dsp:txXfrm rot="-5400000">
        <a:off x="3687044" y="1486657"/>
        <a:ext cx="300444" cy="299636"/>
      </dsp:txXfrm>
    </dsp:sp>
    <dsp:sp modelId="{0ECB8BE2-2184-46EF-9362-680BA22ECB58}">
      <dsp:nvSpPr>
        <dsp:cNvPr id="0" name=""/>
        <dsp:cNvSpPr/>
      </dsp:nvSpPr>
      <dsp:spPr>
        <a:xfrm>
          <a:off x="2827709" y="2116622"/>
          <a:ext cx="2019115" cy="12114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300" kern="1200" dirty="0"/>
            <a:t>DHIS2 App</a:t>
          </a:r>
        </a:p>
      </dsp:txBody>
      <dsp:txXfrm>
        <a:off x="2863192" y="2152105"/>
        <a:ext cx="1948149" cy="1140503"/>
      </dsp:txXfrm>
    </dsp:sp>
    <dsp:sp modelId="{D9951636-B785-496A-9F94-68B565DD38EC}">
      <dsp:nvSpPr>
        <dsp:cNvPr id="0" name=""/>
        <dsp:cNvSpPr/>
      </dsp:nvSpPr>
      <dsp:spPr>
        <a:xfrm rot="10800000">
          <a:off x="2221974" y="2471986"/>
          <a:ext cx="428052" cy="5007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2200" kern="1200"/>
        </a:p>
      </dsp:txBody>
      <dsp:txXfrm rot="10800000">
        <a:off x="2350390" y="2572134"/>
        <a:ext cx="299636" cy="300444"/>
      </dsp:txXfrm>
    </dsp:sp>
    <dsp:sp modelId="{30EAA2B6-24F1-479B-9B89-97DAA85C841E}">
      <dsp:nvSpPr>
        <dsp:cNvPr id="0" name=""/>
        <dsp:cNvSpPr/>
      </dsp:nvSpPr>
      <dsp:spPr>
        <a:xfrm>
          <a:off x="946" y="2116622"/>
          <a:ext cx="2019115" cy="12114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300" kern="1200" dirty="0"/>
            <a:t>Base de datos</a:t>
          </a:r>
        </a:p>
      </dsp:txBody>
      <dsp:txXfrm>
        <a:off x="36429" y="2152105"/>
        <a:ext cx="1948149" cy="1140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8" name="Group 3">
            <a:extLst>
              <a:ext uri="{FF2B5EF4-FFF2-40B4-BE49-F238E27FC236}">
                <a16:creationId xmlns:a16="http://schemas.microsoft.com/office/drawing/2014/main" id="{52F027D8-8EA6-5645-A310-1D2A2793D8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id="{6CF876B7-6605-1E47-B204-37495E27E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C7065711-52D7-9249-9888-E7A8EA668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1F8FECF2-2365-D54D-B504-6BDC629DE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04412F1C-DCA0-1140-962A-076BFEA8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B357125B-CFD4-B043-9CCC-D23762369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4B35393A-1BBA-E045-9AD0-6B0EA849C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9686530C-80F6-CA43-9C57-D35A4556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60445567-8A82-144D-A494-4EF5135C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89AAEA9E-0E2F-0B47-9274-C43E2F20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61B43964-69B3-9D47-A31A-C5EF09BA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29009886-F6FE-8742-906A-6D7870B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2D946758-4D87-3949-A7B0-38D598AB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D70A3930-1D08-334F-B716-09C990F7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5589835D-E61B-1F49-94EA-A14E5798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D7159A52-0C82-8E4B-A299-C77436CF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A80D2508-DEBE-8B48-A523-FEA49F152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30ACABFC-AF21-664F-924A-346EFE02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D3D20304-EA95-1640-875B-7297BCF2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03AD827B-4F4B-6747-999F-50953F2F4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3870933B-CB72-A140-80AD-276BB456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C6D9A80B-8DCA-C246-B832-03CCBD2F7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BF2F1BAC-21C6-E247-A100-C295ACFF4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518C9C5F-56A8-7541-ABA4-DB28B3F1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449BF14D-B43C-4948-B449-E8D0F55FF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0194DD10-8E48-7F4E-AD74-8013C038D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63579DB3-DB4D-3C47-8851-57387BFA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06A4B998-8201-6141-BEAC-6DD8CADB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7">
              <a:extLst>
                <a:ext uri="{FF2B5EF4-FFF2-40B4-BE49-F238E27FC236}">
                  <a16:creationId xmlns:a16="http://schemas.microsoft.com/office/drawing/2014/main" id="{2BAD35E3-C42B-5949-9BE3-5E94782C5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8">
              <a:extLst>
                <a:ext uri="{FF2B5EF4-FFF2-40B4-BE49-F238E27FC236}">
                  <a16:creationId xmlns:a16="http://schemas.microsoft.com/office/drawing/2014/main" id="{B4B96B7D-CD07-E342-8C65-51E4D9B17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9">
              <a:extLst>
                <a:ext uri="{FF2B5EF4-FFF2-40B4-BE49-F238E27FC236}">
                  <a16:creationId xmlns:a16="http://schemas.microsoft.com/office/drawing/2014/main" id="{CEB4A5E5-9D50-3F4E-92FF-23336835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2F67C27A-8207-D14E-AFA4-54B678101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94E4625-4C4A-554F-B797-5A7B65F82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2">
              <a:extLst>
                <a:ext uri="{FF2B5EF4-FFF2-40B4-BE49-F238E27FC236}">
                  <a16:creationId xmlns:a16="http://schemas.microsoft.com/office/drawing/2014/main" id="{74C223FB-3AE3-0E41-88FA-1CB016CFD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59609A0D-284D-FD44-B422-C75E92294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4">
              <a:extLst>
                <a:ext uri="{FF2B5EF4-FFF2-40B4-BE49-F238E27FC236}">
                  <a16:creationId xmlns:a16="http://schemas.microsoft.com/office/drawing/2014/main" id="{6158096A-DC26-F141-B887-7CB4B4572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5">
              <a:extLst>
                <a:ext uri="{FF2B5EF4-FFF2-40B4-BE49-F238E27FC236}">
                  <a16:creationId xmlns:a16="http://schemas.microsoft.com/office/drawing/2014/main" id="{8DAA6006-2ACC-684F-8C3C-442EA285A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6">
              <a:extLst>
                <a:ext uri="{FF2B5EF4-FFF2-40B4-BE49-F238E27FC236}">
                  <a16:creationId xmlns:a16="http://schemas.microsoft.com/office/drawing/2014/main" id="{6EC12017-C3C3-D845-A4AB-C90C24357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7">
              <a:extLst>
                <a:ext uri="{FF2B5EF4-FFF2-40B4-BE49-F238E27FC236}">
                  <a16:creationId xmlns:a16="http://schemas.microsoft.com/office/drawing/2014/main" id="{C8D840AB-4D87-B147-851D-243522AB7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8">
              <a:extLst>
                <a:ext uri="{FF2B5EF4-FFF2-40B4-BE49-F238E27FC236}">
                  <a16:creationId xmlns:a16="http://schemas.microsoft.com/office/drawing/2014/main" id="{9C6A4746-D72E-B040-9F37-21A27F68B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9">
              <a:extLst>
                <a:ext uri="{FF2B5EF4-FFF2-40B4-BE49-F238E27FC236}">
                  <a16:creationId xmlns:a16="http://schemas.microsoft.com/office/drawing/2014/main" id="{1ED1B13E-F6C2-3E48-9D03-609700228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0">
              <a:extLst>
                <a:ext uri="{FF2B5EF4-FFF2-40B4-BE49-F238E27FC236}">
                  <a16:creationId xmlns:a16="http://schemas.microsoft.com/office/drawing/2014/main" id="{6C272236-F6ED-D640-8EF2-98EED10ED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1">
              <a:extLst>
                <a:ext uri="{FF2B5EF4-FFF2-40B4-BE49-F238E27FC236}">
                  <a16:creationId xmlns:a16="http://schemas.microsoft.com/office/drawing/2014/main" id="{F1170438-4BC7-7C4A-B3F1-C3E5628D1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2">
              <a:extLst>
                <a:ext uri="{FF2B5EF4-FFF2-40B4-BE49-F238E27FC236}">
                  <a16:creationId xmlns:a16="http://schemas.microsoft.com/office/drawing/2014/main" id="{EECC503E-8953-4C4C-8059-9533E92EC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3">
              <a:extLst>
                <a:ext uri="{FF2B5EF4-FFF2-40B4-BE49-F238E27FC236}">
                  <a16:creationId xmlns:a16="http://schemas.microsoft.com/office/drawing/2014/main" id="{E0E86ED4-E33A-DA43-8CD3-BC7405967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4">
              <a:extLst>
                <a:ext uri="{FF2B5EF4-FFF2-40B4-BE49-F238E27FC236}">
                  <a16:creationId xmlns:a16="http://schemas.microsoft.com/office/drawing/2014/main" id="{CB1439AA-BE76-D341-B79E-18C6A8E2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5">
              <a:extLst>
                <a:ext uri="{FF2B5EF4-FFF2-40B4-BE49-F238E27FC236}">
                  <a16:creationId xmlns:a16="http://schemas.microsoft.com/office/drawing/2014/main" id="{F8B51AC9-DC29-E540-9A1A-490AF476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6">
              <a:extLst>
                <a:ext uri="{FF2B5EF4-FFF2-40B4-BE49-F238E27FC236}">
                  <a16:creationId xmlns:a16="http://schemas.microsoft.com/office/drawing/2014/main" id="{55517D1F-9C0C-034D-9D25-3B74F8F51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7">
              <a:extLst>
                <a:ext uri="{FF2B5EF4-FFF2-40B4-BE49-F238E27FC236}">
                  <a16:creationId xmlns:a16="http://schemas.microsoft.com/office/drawing/2014/main" id="{A12001BD-67E8-B84A-BF43-0E65D889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8">
              <a:extLst>
                <a:ext uri="{FF2B5EF4-FFF2-40B4-BE49-F238E27FC236}">
                  <a16:creationId xmlns:a16="http://schemas.microsoft.com/office/drawing/2014/main" id="{EBA46940-EF2E-8C49-A5BF-83A32322F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9">
              <a:extLst>
                <a:ext uri="{FF2B5EF4-FFF2-40B4-BE49-F238E27FC236}">
                  <a16:creationId xmlns:a16="http://schemas.microsoft.com/office/drawing/2014/main" id="{27A67D40-849A-054A-B3A7-12FB2B5C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0">
              <a:extLst>
                <a:ext uri="{FF2B5EF4-FFF2-40B4-BE49-F238E27FC236}">
                  <a16:creationId xmlns:a16="http://schemas.microsoft.com/office/drawing/2014/main" id="{6ACB313A-35C3-C742-9961-83105C690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1">
              <a:extLst>
                <a:ext uri="{FF2B5EF4-FFF2-40B4-BE49-F238E27FC236}">
                  <a16:creationId xmlns:a16="http://schemas.microsoft.com/office/drawing/2014/main" id="{72646036-250C-9248-8529-21AA67803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2">
              <a:extLst>
                <a:ext uri="{FF2B5EF4-FFF2-40B4-BE49-F238E27FC236}">
                  <a16:creationId xmlns:a16="http://schemas.microsoft.com/office/drawing/2014/main" id="{380FC79A-840A-4A4F-921F-3E8387D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3">
              <a:extLst>
                <a:ext uri="{FF2B5EF4-FFF2-40B4-BE49-F238E27FC236}">
                  <a16:creationId xmlns:a16="http://schemas.microsoft.com/office/drawing/2014/main" id="{0C62C97C-83C5-5A4F-9BDC-7E49E032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4">
              <a:extLst>
                <a:ext uri="{FF2B5EF4-FFF2-40B4-BE49-F238E27FC236}">
                  <a16:creationId xmlns:a16="http://schemas.microsoft.com/office/drawing/2014/main" id="{036C9F52-962C-6648-AFB4-04E2B838F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5">
              <a:extLst>
                <a:ext uri="{FF2B5EF4-FFF2-40B4-BE49-F238E27FC236}">
                  <a16:creationId xmlns:a16="http://schemas.microsoft.com/office/drawing/2014/main" id="{B925C975-5896-B340-92AC-623FFEED0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6">
              <a:extLst>
                <a:ext uri="{FF2B5EF4-FFF2-40B4-BE49-F238E27FC236}">
                  <a16:creationId xmlns:a16="http://schemas.microsoft.com/office/drawing/2014/main" id="{5A105A07-8FBD-2C40-8EED-1CCF9BB63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7">
              <a:extLst>
                <a:ext uri="{FF2B5EF4-FFF2-40B4-BE49-F238E27FC236}">
                  <a16:creationId xmlns:a16="http://schemas.microsoft.com/office/drawing/2014/main" id="{7D9BAB62-0457-A347-8FAD-D49B34F03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8">
              <a:extLst>
                <a:ext uri="{FF2B5EF4-FFF2-40B4-BE49-F238E27FC236}">
                  <a16:creationId xmlns:a16="http://schemas.microsoft.com/office/drawing/2014/main" id="{21071893-FA96-9B45-A0E1-F4F137FC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9">
              <a:extLst>
                <a:ext uri="{FF2B5EF4-FFF2-40B4-BE49-F238E27FC236}">
                  <a16:creationId xmlns:a16="http://schemas.microsoft.com/office/drawing/2014/main" id="{5B6413D3-82E5-F04A-B6CD-8A9D08414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0">
              <a:extLst>
                <a:ext uri="{FF2B5EF4-FFF2-40B4-BE49-F238E27FC236}">
                  <a16:creationId xmlns:a16="http://schemas.microsoft.com/office/drawing/2014/main" id="{78531075-AC2C-DE48-828D-5BA0ED4CB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1">
              <a:extLst>
                <a:ext uri="{FF2B5EF4-FFF2-40B4-BE49-F238E27FC236}">
                  <a16:creationId xmlns:a16="http://schemas.microsoft.com/office/drawing/2014/main" id="{4F03AD88-7AB1-3749-AF07-483554D04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2">
              <a:extLst>
                <a:ext uri="{FF2B5EF4-FFF2-40B4-BE49-F238E27FC236}">
                  <a16:creationId xmlns:a16="http://schemas.microsoft.com/office/drawing/2014/main" id="{5EE063C7-1589-EE48-ABF0-B6909DA44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3">
              <a:extLst>
                <a:ext uri="{FF2B5EF4-FFF2-40B4-BE49-F238E27FC236}">
                  <a16:creationId xmlns:a16="http://schemas.microsoft.com/office/drawing/2014/main" id="{F604C2DC-86FD-C74C-B236-77D2715B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4">
              <a:extLst>
                <a:ext uri="{FF2B5EF4-FFF2-40B4-BE49-F238E27FC236}">
                  <a16:creationId xmlns:a16="http://schemas.microsoft.com/office/drawing/2014/main" id="{8564E613-C57F-5046-9DA7-E4DDEA71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5">
              <a:extLst>
                <a:ext uri="{FF2B5EF4-FFF2-40B4-BE49-F238E27FC236}">
                  <a16:creationId xmlns:a16="http://schemas.microsoft.com/office/drawing/2014/main" id="{A49EB3D2-DFF8-C346-A800-267A9B2FA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6">
              <a:extLst>
                <a:ext uri="{FF2B5EF4-FFF2-40B4-BE49-F238E27FC236}">
                  <a16:creationId xmlns:a16="http://schemas.microsoft.com/office/drawing/2014/main" id="{38CB5690-F894-5949-B4C2-455E4420C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7">
              <a:extLst>
                <a:ext uri="{FF2B5EF4-FFF2-40B4-BE49-F238E27FC236}">
                  <a16:creationId xmlns:a16="http://schemas.microsoft.com/office/drawing/2014/main" id="{C765754C-146B-F349-9E4B-412C700BB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8">
              <a:extLst>
                <a:ext uri="{FF2B5EF4-FFF2-40B4-BE49-F238E27FC236}">
                  <a16:creationId xmlns:a16="http://schemas.microsoft.com/office/drawing/2014/main" id="{144BC126-01F2-6047-A7DA-6E4DE659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9">
              <a:extLst>
                <a:ext uri="{FF2B5EF4-FFF2-40B4-BE49-F238E27FC236}">
                  <a16:creationId xmlns:a16="http://schemas.microsoft.com/office/drawing/2014/main" id="{A58F0689-155A-534C-8F92-75D0725D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0">
              <a:extLst>
                <a:ext uri="{FF2B5EF4-FFF2-40B4-BE49-F238E27FC236}">
                  <a16:creationId xmlns:a16="http://schemas.microsoft.com/office/drawing/2014/main" id="{F777EE61-9154-3A45-AF3F-A258130F3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1">
              <a:extLst>
                <a:ext uri="{FF2B5EF4-FFF2-40B4-BE49-F238E27FC236}">
                  <a16:creationId xmlns:a16="http://schemas.microsoft.com/office/drawing/2014/main" id="{E6963215-83FC-E54F-AC51-D5D5DC15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2">
              <a:extLst>
                <a:ext uri="{FF2B5EF4-FFF2-40B4-BE49-F238E27FC236}">
                  <a16:creationId xmlns:a16="http://schemas.microsoft.com/office/drawing/2014/main" id="{D17A0D75-04D3-2045-8752-96F76098D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3">
              <a:extLst>
                <a:ext uri="{FF2B5EF4-FFF2-40B4-BE49-F238E27FC236}">
                  <a16:creationId xmlns:a16="http://schemas.microsoft.com/office/drawing/2014/main" id="{6DC4B770-AB68-854F-BB52-58F0CE63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4">
              <a:extLst>
                <a:ext uri="{FF2B5EF4-FFF2-40B4-BE49-F238E27FC236}">
                  <a16:creationId xmlns:a16="http://schemas.microsoft.com/office/drawing/2014/main" id="{2D3811CE-D814-7C4F-A65D-29CA5222B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5">
              <a:extLst>
                <a:ext uri="{FF2B5EF4-FFF2-40B4-BE49-F238E27FC236}">
                  <a16:creationId xmlns:a16="http://schemas.microsoft.com/office/drawing/2014/main" id="{30327734-A676-DF45-97E9-897E0DDD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6">
              <a:extLst>
                <a:ext uri="{FF2B5EF4-FFF2-40B4-BE49-F238E27FC236}">
                  <a16:creationId xmlns:a16="http://schemas.microsoft.com/office/drawing/2014/main" id="{7FFACA41-0A81-D64C-98DD-523102D30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7">
              <a:extLst>
                <a:ext uri="{FF2B5EF4-FFF2-40B4-BE49-F238E27FC236}">
                  <a16:creationId xmlns:a16="http://schemas.microsoft.com/office/drawing/2014/main" id="{B179FA26-5E12-004B-AEF9-C058D3E3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8">
              <a:extLst>
                <a:ext uri="{FF2B5EF4-FFF2-40B4-BE49-F238E27FC236}">
                  <a16:creationId xmlns:a16="http://schemas.microsoft.com/office/drawing/2014/main" id="{8C406F48-728B-E841-8F82-17FC7EDB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9">
              <a:extLst>
                <a:ext uri="{FF2B5EF4-FFF2-40B4-BE49-F238E27FC236}">
                  <a16:creationId xmlns:a16="http://schemas.microsoft.com/office/drawing/2014/main" id="{C0107811-BFF8-6041-9029-8106F4CF4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0">
              <a:extLst>
                <a:ext uri="{FF2B5EF4-FFF2-40B4-BE49-F238E27FC236}">
                  <a16:creationId xmlns:a16="http://schemas.microsoft.com/office/drawing/2014/main" id="{DEE1C1A4-BC26-AA4D-8CA7-80FB3A0E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1">
              <a:extLst>
                <a:ext uri="{FF2B5EF4-FFF2-40B4-BE49-F238E27FC236}">
                  <a16:creationId xmlns:a16="http://schemas.microsoft.com/office/drawing/2014/main" id="{31C171F4-F470-BD47-8921-0DF477330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2">
              <a:extLst>
                <a:ext uri="{FF2B5EF4-FFF2-40B4-BE49-F238E27FC236}">
                  <a16:creationId xmlns:a16="http://schemas.microsoft.com/office/drawing/2014/main" id="{1406669F-56EF-9A4C-B94B-A63A8AC7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3">
              <a:extLst>
                <a:ext uri="{FF2B5EF4-FFF2-40B4-BE49-F238E27FC236}">
                  <a16:creationId xmlns:a16="http://schemas.microsoft.com/office/drawing/2014/main" id="{470D5FEC-C409-EF4C-85D3-E9F030ADC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4">
              <a:extLst>
                <a:ext uri="{FF2B5EF4-FFF2-40B4-BE49-F238E27FC236}">
                  <a16:creationId xmlns:a16="http://schemas.microsoft.com/office/drawing/2014/main" id="{0A427BD5-5C93-7849-8693-3FB84B5D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5">
              <a:extLst>
                <a:ext uri="{FF2B5EF4-FFF2-40B4-BE49-F238E27FC236}">
                  <a16:creationId xmlns:a16="http://schemas.microsoft.com/office/drawing/2014/main" id="{AAD285EC-EB04-A748-9A45-F44E1D41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6">
              <a:extLst>
                <a:ext uri="{FF2B5EF4-FFF2-40B4-BE49-F238E27FC236}">
                  <a16:creationId xmlns:a16="http://schemas.microsoft.com/office/drawing/2014/main" id="{26160805-0E86-BA4C-AD5C-2FE9CCFDD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7">
              <a:extLst>
                <a:ext uri="{FF2B5EF4-FFF2-40B4-BE49-F238E27FC236}">
                  <a16:creationId xmlns:a16="http://schemas.microsoft.com/office/drawing/2014/main" id="{338C4351-F813-DF46-9DED-AD4158E88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8">
              <a:extLst>
                <a:ext uri="{FF2B5EF4-FFF2-40B4-BE49-F238E27FC236}">
                  <a16:creationId xmlns:a16="http://schemas.microsoft.com/office/drawing/2014/main" id="{B69B5A91-323A-7241-8A8B-DA555B6C4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9">
              <a:extLst>
                <a:ext uri="{FF2B5EF4-FFF2-40B4-BE49-F238E27FC236}">
                  <a16:creationId xmlns:a16="http://schemas.microsoft.com/office/drawing/2014/main" id="{25822D25-D4CE-9F40-A86F-1C336070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0">
              <a:extLst>
                <a:ext uri="{FF2B5EF4-FFF2-40B4-BE49-F238E27FC236}">
                  <a16:creationId xmlns:a16="http://schemas.microsoft.com/office/drawing/2014/main" id="{3220630F-4309-8442-A27E-C0C4EF7E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1">
              <a:extLst>
                <a:ext uri="{FF2B5EF4-FFF2-40B4-BE49-F238E27FC236}">
                  <a16:creationId xmlns:a16="http://schemas.microsoft.com/office/drawing/2014/main" id="{2C7A397E-480D-1549-8640-265CEFFA4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2">
              <a:extLst>
                <a:ext uri="{FF2B5EF4-FFF2-40B4-BE49-F238E27FC236}">
                  <a16:creationId xmlns:a16="http://schemas.microsoft.com/office/drawing/2014/main" id="{30DB2263-5D20-0846-A670-2AA26F1C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3">
              <a:extLst>
                <a:ext uri="{FF2B5EF4-FFF2-40B4-BE49-F238E27FC236}">
                  <a16:creationId xmlns:a16="http://schemas.microsoft.com/office/drawing/2014/main" id="{926AA917-29DF-A34E-93BA-155C2E464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4">
              <a:extLst>
                <a:ext uri="{FF2B5EF4-FFF2-40B4-BE49-F238E27FC236}">
                  <a16:creationId xmlns:a16="http://schemas.microsoft.com/office/drawing/2014/main" id="{9B8444B8-1358-C14E-BED4-D80F6CC5D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5">
              <a:extLst>
                <a:ext uri="{FF2B5EF4-FFF2-40B4-BE49-F238E27FC236}">
                  <a16:creationId xmlns:a16="http://schemas.microsoft.com/office/drawing/2014/main" id="{79D4A4C5-182F-8149-AD4C-D4DE0370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6">
              <a:extLst>
                <a:ext uri="{FF2B5EF4-FFF2-40B4-BE49-F238E27FC236}">
                  <a16:creationId xmlns:a16="http://schemas.microsoft.com/office/drawing/2014/main" id="{F000D8C6-1048-404C-902E-888F02832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7">
              <a:extLst>
                <a:ext uri="{FF2B5EF4-FFF2-40B4-BE49-F238E27FC236}">
                  <a16:creationId xmlns:a16="http://schemas.microsoft.com/office/drawing/2014/main" id="{F5E74A7C-532B-CF4D-A97B-2447ABE7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8">
              <a:extLst>
                <a:ext uri="{FF2B5EF4-FFF2-40B4-BE49-F238E27FC236}">
                  <a16:creationId xmlns:a16="http://schemas.microsoft.com/office/drawing/2014/main" id="{AB414BC6-4B3C-774F-9D68-ED93FDB41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9">
              <a:extLst>
                <a:ext uri="{FF2B5EF4-FFF2-40B4-BE49-F238E27FC236}">
                  <a16:creationId xmlns:a16="http://schemas.microsoft.com/office/drawing/2014/main" id="{E4B4F703-881C-B842-99BD-41656724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0">
              <a:extLst>
                <a:ext uri="{FF2B5EF4-FFF2-40B4-BE49-F238E27FC236}">
                  <a16:creationId xmlns:a16="http://schemas.microsoft.com/office/drawing/2014/main" id="{E50305CB-A21C-0441-BD44-F2D24FE5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1">
              <a:extLst>
                <a:ext uri="{FF2B5EF4-FFF2-40B4-BE49-F238E27FC236}">
                  <a16:creationId xmlns:a16="http://schemas.microsoft.com/office/drawing/2014/main" id="{7F77DE56-8475-CA41-B598-7F4C5394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2">
              <a:extLst>
                <a:ext uri="{FF2B5EF4-FFF2-40B4-BE49-F238E27FC236}">
                  <a16:creationId xmlns:a16="http://schemas.microsoft.com/office/drawing/2014/main" id="{31976330-8484-2142-9F43-AD262B4F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3">
              <a:extLst>
                <a:ext uri="{FF2B5EF4-FFF2-40B4-BE49-F238E27FC236}">
                  <a16:creationId xmlns:a16="http://schemas.microsoft.com/office/drawing/2014/main" id="{BC0FFFD4-A9F6-AA46-9D2D-5733700E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4">
              <a:extLst>
                <a:ext uri="{FF2B5EF4-FFF2-40B4-BE49-F238E27FC236}">
                  <a16:creationId xmlns:a16="http://schemas.microsoft.com/office/drawing/2014/main" id="{7AECD335-77A5-994F-BE85-81D89E513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5">
              <a:extLst>
                <a:ext uri="{FF2B5EF4-FFF2-40B4-BE49-F238E27FC236}">
                  <a16:creationId xmlns:a16="http://schemas.microsoft.com/office/drawing/2014/main" id="{135BB60D-9609-3F49-91B4-ED34E0CC5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6">
              <a:extLst>
                <a:ext uri="{FF2B5EF4-FFF2-40B4-BE49-F238E27FC236}">
                  <a16:creationId xmlns:a16="http://schemas.microsoft.com/office/drawing/2014/main" id="{A6BF2ACD-ABFC-404F-99D4-F3F72CA15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7">
              <a:extLst>
                <a:ext uri="{FF2B5EF4-FFF2-40B4-BE49-F238E27FC236}">
                  <a16:creationId xmlns:a16="http://schemas.microsoft.com/office/drawing/2014/main" id="{E31018FC-C517-FF47-87B9-DE4982624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8">
              <a:extLst>
                <a:ext uri="{FF2B5EF4-FFF2-40B4-BE49-F238E27FC236}">
                  <a16:creationId xmlns:a16="http://schemas.microsoft.com/office/drawing/2014/main" id="{1D1881E6-D750-924E-8850-4EFE3265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9">
              <a:extLst>
                <a:ext uri="{FF2B5EF4-FFF2-40B4-BE49-F238E27FC236}">
                  <a16:creationId xmlns:a16="http://schemas.microsoft.com/office/drawing/2014/main" id="{AFCACDB4-00BB-FA41-AE3F-446BBAF8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0">
              <a:extLst>
                <a:ext uri="{FF2B5EF4-FFF2-40B4-BE49-F238E27FC236}">
                  <a16:creationId xmlns:a16="http://schemas.microsoft.com/office/drawing/2014/main" id="{59BBF3D4-1BCA-3B49-AA9D-721234D6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1">
              <a:extLst>
                <a:ext uri="{FF2B5EF4-FFF2-40B4-BE49-F238E27FC236}">
                  <a16:creationId xmlns:a16="http://schemas.microsoft.com/office/drawing/2014/main" id="{0F2F63DE-1A74-6E4A-A53C-3C08521C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2">
              <a:extLst>
                <a:ext uri="{FF2B5EF4-FFF2-40B4-BE49-F238E27FC236}">
                  <a16:creationId xmlns:a16="http://schemas.microsoft.com/office/drawing/2014/main" id="{9588EC62-CE51-094A-881B-5CDF3D563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3">
              <a:extLst>
                <a:ext uri="{FF2B5EF4-FFF2-40B4-BE49-F238E27FC236}">
                  <a16:creationId xmlns:a16="http://schemas.microsoft.com/office/drawing/2014/main" id="{214C17BF-56D0-C242-AB56-D7B501CF1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4">
              <a:extLst>
                <a:ext uri="{FF2B5EF4-FFF2-40B4-BE49-F238E27FC236}">
                  <a16:creationId xmlns:a16="http://schemas.microsoft.com/office/drawing/2014/main" id="{66B84EA6-4934-2D48-8795-9C17959B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5">
              <a:extLst>
                <a:ext uri="{FF2B5EF4-FFF2-40B4-BE49-F238E27FC236}">
                  <a16:creationId xmlns:a16="http://schemas.microsoft.com/office/drawing/2014/main" id="{4226A4C9-28FD-0F4E-9839-1E6994856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6">
              <a:extLst>
                <a:ext uri="{FF2B5EF4-FFF2-40B4-BE49-F238E27FC236}">
                  <a16:creationId xmlns:a16="http://schemas.microsoft.com/office/drawing/2014/main" id="{A2A7A38C-31B5-0D42-BC57-7EDA9DD4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7">
              <a:extLst>
                <a:ext uri="{FF2B5EF4-FFF2-40B4-BE49-F238E27FC236}">
                  <a16:creationId xmlns:a16="http://schemas.microsoft.com/office/drawing/2014/main" id="{9FEBDCE9-E8DA-B94A-A0A5-67750F5B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8">
              <a:extLst>
                <a:ext uri="{FF2B5EF4-FFF2-40B4-BE49-F238E27FC236}">
                  <a16:creationId xmlns:a16="http://schemas.microsoft.com/office/drawing/2014/main" id="{FD3C9851-48C5-544E-B788-B76D1BC4D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9">
              <a:extLst>
                <a:ext uri="{FF2B5EF4-FFF2-40B4-BE49-F238E27FC236}">
                  <a16:creationId xmlns:a16="http://schemas.microsoft.com/office/drawing/2014/main" id="{E46DE60F-E231-144D-958F-C57EE3537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24014919-9C3A-1448-A34F-761DF67B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9CE58038-5DE8-114E-9CA7-FD768057D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62">
              <a:extLst>
                <a:ext uri="{FF2B5EF4-FFF2-40B4-BE49-F238E27FC236}">
                  <a16:creationId xmlns:a16="http://schemas.microsoft.com/office/drawing/2014/main" id="{D3F29727-3308-2041-8F41-DBBB6300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3">
              <a:extLst>
                <a:ext uri="{FF2B5EF4-FFF2-40B4-BE49-F238E27FC236}">
                  <a16:creationId xmlns:a16="http://schemas.microsoft.com/office/drawing/2014/main" id="{88CD0E33-E6B1-664C-B57E-D82DC5743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5" name="Group 3">
            <a:extLst>
              <a:ext uri="{FF2B5EF4-FFF2-40B4-BE49-F238E27FC236}">
                <a16:creationId xmlns:a16="http://schemas.microsoft.com/office/drawing/2014/main" id="{B8184BFE-86D2-DA42-BBE6-CB4F993A297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B3C8693F-A842-CF41-857C-3AF9E6A69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5A63B7C-6DA2-B043-B1FE-C437DD1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17E90127-9FB4-2046-B716-0520E929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4DC5F77C-4E51-044E-B324-63DE33037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5BD1F8D0-5FF3-444B-A3F5-824EB4733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56669BF3-0FF6-334C-865B-4C68C00F7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6">
              <a:extLst>
                <a:ext uri="{FF2B5EF4-FFF2-40B4-BE49-F238E27FC236}">
                  <a16:creationId xmlns:a16="http://schemas.microsoft.com/office/drawing/2014/main" id="{4B28AE29-A3B0-A646-BEE1-DAAFDE786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7">
              <a:extLst>
                <a:ext uri="{FF2B5EF4-FFF2-40B4-BE49-F238E27FC236}">
                  <a16:creationId xmlns:a16="http://schemas.microsoft.com/office/drawing/2014/main" id="{AD3FDDB5-9336-104C-9646-FFB5F8E43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8">
              <a:extLst>
                <a:ext uri="{FF2B5EF4-FFF2-40B4-BE49-F238E27FC236}">
                  <a16:creationId xmlns:a16="http://schemas.microsoft.com/office/drawing/2014/main" id="{58A08343-BDB0-2A4C-844B-F78C5A062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9">
              <a:extLst>
                <a:ext uri="{FF2B5EF4-FFF2-40B4-BE49-F238E27FC236}">
                  <a16:creationId xmlns:a16="http://schemas.microsoft.com/office/drawing/2014/main" id="{C224EC7A-037A-CC41-B34D-935FC763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0">
              <a:extLst>
                <a:ext uri="{FF2B5EF4-FFF2-40B4-BE49-F238E27FC236}">
                  <a16:creationId xmlns:a16="http://schemas.microsoft.com/office/drawing/2014/main" id="{29EF50CA-15D5-4746-9DDD-A280AA691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1">
              <a:extLst>
                <a:ext uri="{FF2B5EF4-FFF2-40B4-BE49-F238E27FC236}">
                  <a16:creationId xmlns:a16="http://schemas.microsoft.com/office/drawing/2014/main" id="{98C31E93-6291-D945-A510-E0D862F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2">
              <a:extLst>
                <a:ext uri="{FF2B5EF4-FFF2-40B4-BE49-F238E27FC236}">
                  <a16:creationId xmlns:a16="http://schemas.microsoft.com/office/drawing/2014/main" id="{4BDB262E-75CC-D344-BA97-3CACEE24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3">
              <a:extLst>
                <a:ext uri="{FF2B5EF4-FFF2-40B4-BE49-F238E27FC236}">
                  <a16:creationId xmlns:a16="http://schemas.microsoft.com/office/drawing/2014/main" id="{2CCEC8DA-7599-0945-9BAC-3ED17BA51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4">
              <a:extLst>
                <a:ext uri="{FF2B5EF4-FFF2-40B4-BE49-F238E27FC236}">
                  <a16:creationId xmlns:a16="http://schemas.microsoft.com/office/drawing/2014/main" id="{07E9597C-93D8-DC47-8747-6FEF211C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5">
              <a:extLst>
                <a:ext uri="{FF2B5EF4-FFF2-40B4-BE49-F238E27FC236}">
                  <a16:creationId xmlns:a16="http://schemas.microsoft.com/office/drawing/2014/main" id="{86D49C4B-517E-6948-BA63-2F8F2410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6">
              <a:extLst>
                <a:ext uri="{FF2B5EF4-FFF2-40B4-BE49-F238E27FC236}">
                  <a16:creationId xmlns:a16="http://schemas.microsoft.com/office/drawing/2014/main" id="{F4923B37-DD9A-C24F-8128-C5DDC500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7">
              <a:extLst>
                <a:ext uri="{FF2B5EF4-FFF2-40B4-BE49-F238E27FC236}">
                  <a16:creationId xmlns:a16="http://schemas.microsoft.com/office/drawing/2014/main" id="{0B4C809E-241D-7E44-AA4F-404BD92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8">
              <a:extLst>
                <a:ext uri="{FF2B5EF4-FFF2-40B4-BE49-F238E27FC236}">
                  <a16:creationId xmlns:a16="http://schemas.microsoft.com/office/drawing/2014/main" id="{3A0876B5-CDC8-E148-9541-0E43D3F85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9">
              <a:extLst>
                <a:ext uri="{FF2B5EF4-FFF2-40B4-BE49-F238E27FC236}">
                  <a16:creationId xmlns:a16="http://schemas.microsoft.com/office/drawing/2014/main" id="{EC455CE0-A2E3-F449-AFC5-F5B99A8A2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0">
              <a:extLst>
                <a:ext uri="{FF2B5EF4-FFF2-40B4-BE49-F238E27FC236}">
                  <a16:creationId xmlns:a16="http://schemas.microsoft.com/office/drawing/2014/main" id="{11C0B782-C082-084A-9D67-AD8BB0CBE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1">
              <a:extLst>
                <a:ext uri="{FF2B5EF4-FFF2-40B4-BE49-F238E27FC236}">
                  <a16:creationId xmlns:a16="http://schemas.microsoft.com/office/drawing/2014/main" id="{F87CFE22-1C89-024E-BA74-984659A6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B8FDCD4A-0AB0-4F4A-B168-5818AFCB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925BE4-E3C7-6F47-8C54-21A6F8200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038BC8A4-3B57-F848-9898-800B8F3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5">
              <a:extLst>
                <a:ext uri="{FF2B5EF4-FFF2-40B4-BE49-F238E27FC236}">
                  <a16:creationId xmlns:a16="http://schemas.microsoft.com/office/drawing/2014/main" id="{855D144D-DE24-7847-9287-68301D0E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6">
              <a:extLst>
                <a:ext uri="{FF2B5EF4-FFF2-40B4-BE49-F238E27FC236}">
                  <a16:creationId xmlns:a16="http://schemas.microsoft.com/office/drawing/2014/main" id="{E6E5323A-606C-0A4B-8001-79F95B0B2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7">
              <a:extLst>
                <a:ext uri="{FF2B5EF4-FFF2-40B4-BE49-F238E27FC236}">
                  <a16:creationId xmlns:a16="http://schemas.microsoft.com/office/drawing/2014/main" id="{1B9738EA-FBFC-5D4E-BC4F-5CBC4D95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8">
              <a:extLst>
                <a:ext uri="{FF2B5EF4-FFF2-40B4-BE49-F238E27FC236}">
                  <a16:creationId xmlns:a16="http://schemas.microsoft.com/office/drawing/2014/main" id="{4065F94F-C062-2746-B494-7B5F2091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9">
              <a:extLst>
                <a:ext uri="{FF2B5EF4-FFF2-40B4-BE49-F238E27FC236}">
                  <a16:creationId xmlns:a16="http://schemas.microsoft.com/office/drawing/2014/main" id="{9300257A-689E-F945-8181-3F99B36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0">
              <a:extLst>
                <a:ext uri="{FF2B5EF4-FFF2-40B4-BE49-F238E27FC236}">
                  <a16:creationId xmlns:a16="http://schemas.microsoft.com/office/drawing/2014/main" id="{1FCA9B7A-4769-684F-9A7C-73D5F7A5B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1">
              <a:extLst>
                <a:ext uri="{FF2B5EF4-FFF2-40B4-BE49-F238E27FC236}">
                  <a16:creationId xmlns:a16="http://schemas.microsoft.com/office/drawing/2014/main" id="{F615F72E-D8D3-384F-86D5-C977DDCE8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2">
              <a:extLst>
                <a:ext uri="{FF2B5EF4-FFF2-40B4-BE49-F238E27FC236}">
                  <a16:creationId xmlns:a16="http://schemas.microsoft.com/office/drawing/2014/main" id="{1AAA457A-1C38-9746-A4C5-4014D228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3">
              <a:extLst>
                <a:ext uri="{FF2B5EF4-FFF2-40B4-BE49-F238E27FC236}">
                  <a16:creationId xmlns:a16="http://schemas.microsoft.com/office/drawing/2014/main" id="{7C359AE8-4D17-4E4F-9055-F63F4E48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4">
              <a:extLst>
                <a:ext uri="{FF2B5EF4-FFF2-40B4-BE49-F238E27FC236}">
                  <a16:creationId xmlns:a16="http://schemas.microsoft.com/office/drawing/2014/main" id="{0AA77355-5433-174C-B96C-A9CCDD2F8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5">
              <a:extLst>
                <a:ext uri="{FF2B5EF4-FFF2-40B4-BE49-F238E27FC236}">
                  <a16:creationId xmlns:a16="http://schemas.microsoft.com/office/drawing/2014/main" id="{116333E6-0BCF-4D48-8488-1BAEBC9F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6">
              <a:extLst>
                <a:ext uri="{FF2B5EF4-FFF2-40B4-BE49-F238E27FC236}">
                  <a16:creationId xmlns:a16="http://schemas.microsoft.com/office/drawing/2014/main" id="{73779056-3B83-F448-B3FB-494EB2D31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7">
              <a:extLst>
                <a:ext uri="{FF2B5EF4-FFF2-40B4-BE49-F238E27FC236}">
                  <a16:creationId xmlns:a16="http://schemas.microsoft.com/office/drawing/2014/main" id="{CF64EA7C-7958-C84A-B7A9-C03444C5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8">
              <a:extLst>
                <a:ext uri="{FF2B5EF4-FFF2-40B4-BE49-F238E27FC236}">
                  <a16:creationId xmlns:a16="http://schemas.microsoft.com/office/drawing/2014/main" id="{94A95805-5F46-C049-9254-EDD3E423D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9">
              <a:extLst>
                <a:ext uri="{FF2B5EF4-FFF2-40B4-BE49-F238E27FC236}">
                  <a16:creationId xmlns:a16="http://schemas.microsoft.com/office/drawing/2014/main" id="{F9E179AA-46AF-CA42-AEFB-22AC48E7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0">
              <a:extLst>
                <a:ext uri="{FF2B5EF4-FFF2-40B4-BE49-F238E27FC236}">
                  <a16:creationId xmlns:a16="http://schemas.microsoft.com/office/drawing/2014/main" id="{86CCDE52-DD48-404E-B167-B7F4D7B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1">
              <a:extLst>
                <a:ext uri="{FF2B5EF4-FFF2-40B4-BE49-F238E27FC236}">
                  <a16:creationId xmlns:a16="http://schemas.microsoft.com/office/drawing/2014/main" id="{CB8EAC32-DB2B-AD4D-85E7-D6784AEC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2">
              <a:extLst>
                <a:ext uri="{FF2B5EF4-FFF2-40B4-BE49-F238E27FC236}">
                  <a16:creationId xmlns:a16="http://schemas.microsoft.com/office/drawing/2014/main" id="{8876CB8D-8839-4A4F-BB16-F429E812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3">
              <a:extLst>
                <a:ext uri="{FF2B5EF4-FFF2-40B4-BE49-F238E27FC236}">
                  <a16:creationId xmlns:a16="http://schemas.microsoft.com/office/drawing/2014/main" id="{5487071D-882D-1540-88DC-13080D546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4">
              <a:extLst>
                <a:ext uri="{FF2B5EF4-FFF2-40B4-BE49-F238E27FC236}">
                  <a16:creationId xmlns:a16="http://schemas.microsoft.com/office/drawing/2014/main" id="{A94EE89E-B681-AE4F-99F9-C949E940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5">
              <a:extLst>
                <a:ext uri="{FF2B5EF4-FFF2-40B4-BE49-F238E27FC236}">
                  <a16:creationId xmlns:a16="http://schemas.microsoft.com/office/drawing/2014/main" id="{6E10848F-9215-5244-A39D-9161B58B2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6">
              <a:extLst>
                <a:ext uri="{FF2B5EF4-FFF2-40B4-BE49-F238E27FC236}">
                  <a16:creationId xmlns:a16="http://schemas.microsoft.com/office/drawing/2014/main" id="{48E8E041-F96B-9045-9968-C9F65E48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7">
              <a:extLst>
                <a:ext uri="{FF2B5EF4-FFF2-40B4-BE49-F238E27FC236}">
                  <a16:creationId xmlns:a16="http://schemas.microsoft.com/office/drawing/2014/main" id="{C7F923AD-D766-DA44-880E-D6AD9F401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8">
              <a:extLst>
                <a:ext uri="{FF2B5EF4-FFF2-40B4-BE49-F238E27FC236}">
                  <a16:creationId xmlns:a16="http://schemas.microsoft.com/office/drawing/2014/main" id="{545363B9-D225-C742-A58D-D6E62F75E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9">
              <a:extLst>
                <a:ext uri="{FF2B5EF4-FFF2-40B4-BE49-F238E27FC236}">
                  <a16:creationId xmlns:a16="http://schemas.microsoft.com/office/drawing/2014/main" id="{0CEF74F5-30EE-2648-87E0-F3E428497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0">
              <a:extLst>
                <a:ext uri="{FF2B5EF4-FFF2-40B4-BE49-F238E27FC236}">
                  <a16:creationId xmlns:a16="http://schemas.microsoft.com/office/drawing/2014/main" id="{DB161896-3645-4241-90D4-3A76CE9DA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1">
              <a:extLst>
                <a:ext uri="{FF2B5EF4-FFF2-40B4-BE49-F238E27FC236}">
                  <a16:creationId xmlns:a16="http://schemas.microsoft.com/office/drawing/2014/main" id="{C0D11E8C-8446-514C-9FEE-B7BDEF5B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2">
              <a:extLst>
                <a:ext uri="{FF2B5EF4-FFF2-40B4-BE49-F238E27FC236}">
                  <a16:creationId xmlns:a16="http://schemas.microsoft.com/office/drawing/2014/main" id="{A510402E-1049-8E4D-A192-2C57374CD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3">
              <a:extLst>
                <a:ext uri="{FF2B5EF4-FFF2-40B4-BE49-F238E27FC236}">
                  <a16:creationId xmlns:a16="http://schemas.microsoft.com/office/drawing/2014/main" id="{194E4A4D-D1CA-FB4F-99E2-0ABB04865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4">
              <a:extLst>
                <a:ext uri="{FF2B5EF4-FFF2-40B4-BE49-F238E27FC236}">
                  <a16:creationId xmlns:a16="http://schemas.microsoft.com/office/drawing/2014/main" id="{B7AFE265-8211-2C43-A170-A93D80A51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5">
              <a:extLst>
                <a:ext uri="{FF2B5EF4-FFF2-40B4-BE49-F238E27FC236}">
                  <a16:creationId xmlns:a16="http://schemas.microsoft.com/office/drawing/2014/main" id="{222AA035-BA69-0649-BCBB-2E0E8CD25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6">
              <a:extLst>
                <a:ext uri="{FF2B5EF4-FFF2-40B4-BE49-F238E27FC236}">
                  <a16:creationId xmlns:a16="http://schemas.microsoft.com/office/drawing/2014/main" id="{2FE6399D-445D-A14B-9837-C8DCA6D25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7">
              <a:extLst>
                <a:ext uri="{FF2B5EF4-FFF2-40B4-BE49-F238E27FC236}">
                  <a16:creationId xmlns:a16="http://schemas.microsoft.com/office/drawing/2014/main" id="{192B7230-9D2D-094A-978F-47623E7B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8">
              <a:extLst>
                <a:ext uri="{FF2B5EF4-FFF2-40B4-BE49-F238E27FC236}">
                  <a16:creationId xmlns:a16="http://schemas.microsoft.com/office/drawing/2014/main" id="{4915FB78-AF62-D346-B911-9550BD4CC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9">
              <a:extLst>
                <a:ext uri="{FF2B5EF4-FFF2-40B4-BE49-F238E27FC236}">
                  <a16:creationId xmlns:a16="http://schemas.microsoft.com/office/drawing/2014/main" id="{8EAA2198-A498-114A-BB96-409BA2B59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0">
              <a:extLst>
                <a:ext uri="{FF2B5EF4-FFF2-40B4-BE49-F238E27FC236}">
                  <a16:creationId xmlns:a16="http://schemas.microsoft.com/office/drawing/2014/main" id="{9BB85036-3A1B-C949-BD06-D29F593E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1">
              <a:extLst>
                <a:ext uri="{FF2B5EF4-FFF2-40B4-BE49-F238E27FC236}">
                  <a16:creationId xmlns:a16="http://schemas.microsoft.com/office/drawing/2014/main" id="{DD195AA2-3CBA-D74F-9F2B-8170826B0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2">
              <a:extLst>
                <a:ext uri="{FF2B5EF4-FFF2-40B4-BE49-F238E27FC236}">
                  <a16:creationId xmlns:a16="http://schemas.microsoft.com/office/drawing/2014/main" id="{5E60C3C1-8C4B-1645-A199-1B4F2675B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3">
              <a:extLst>
                <a:ext uri="{FF2B5EF4-FFF2-40B4-BE49-F238E27FC236}">
                  <a16:creationId xmlns:a16="http://schemas.microsoft.com/office/drawing/2014/main" id="{B36CC444-27F4-304B-9F58-CB4AA4A48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4">
              <a:extLst>
                <a:ext uri="{FF2B5EF4-FFF2-40B4-BE49-F238E27FC236}">
                  <a16:creationId xmlns:a16="http://schemas.microsoft.com/office/drawing/2014/main" id="{AB008227-CEA9-4C4E-A2A8-C35BEF9D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5">
              <a:extLst>
                <a:ext uri="{FF2B5EF4-FFF2-40B4-BE49-F238E27FC236}">
                  <a16:creationId xmlns:a16="http://schemas.microsoft.com/office/drawing/2014/main" id="{89FA7B3F-3704-1B4D-BAEF-E1887A3EA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6">
              <a:extLst>
                <a:ext uri="{FF2B5EF4-FFF2-40B4-BE49-F238E27FC236}">
                  <a16:creationId xmlns:a16="http://schemas.microsoft.com/office/drawing/2014/main" id="{6B4868A5-09D7-864C-A14A-AA52712E8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7">
              <a:extLst>
                <a:ext uri="{FF2B5EF4-FFF2-40B4-BE49-F238E27FC236}">
                  <a16:creationId xmlns:a16="http://schemas.microsoft.com/office/drawing/2014/main" id="{FA7F0044-5606-DF42-9F2E-6BA383C9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8">
              <a:extLst>
                <a:ext uri="{FF2B5EF4-FFF2-40B4-BE49-F238E27FC236}">
                  <a16:creationId xmlns:a16="http://schemas.microsoft.com/office/drawing/2014/main" id="{96B31337-F284-8644-9234-CF3443D50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9">
              <a:extLst>
                <a:ext uri="{FF2B5EF4-FFF2-40B4-BE49-F238E27FC236}">
                  <a16:creationId xmlns:a16="http://schemas.microsoft.com/office/drawing/2014/main" id="{F6D6E3CB-39AB-2B4F-9B18-04B929F19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0">
              <a:extLst>
                <a:ext uri="{FF2B5EF4-FFF2-40B4-BE49-F238E27FC236}">
                  <a16:creationId xmlns:a16="http://schemas.microsoft.com/office/drawing/2014/main" id="{E0B57BEB-3E99-2E41-9D46-E9316B53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1">
              <a:extLst>
                <a:ext uri="{FF2B5EF4-FFF2-40B4-BE49-F238E27FC236}">
                  <a16:creationId xmlns:a16="http://schemas.microsoft.com/office/drawing/2014/main" id="{9A5BA2BD-364E-0A4E-B4B5-3F6A3CF5D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2">
              <a:extLst>
                <a:ext uri="{FF2B5EF4-FFF2-40B4-BE49-F238E27FC236}">
                  <a16:creationId xmlns:a16="http://schemas.microsoft.com/office/drawing/2014/main" id="{E6D12FF5-3B3D-F64A-8E4D-375D9ABF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3">
              <a:extLst>
                <a:ext uri="{FF2B5EF4-FFF2-40B4-BE49-F238E27FC236}">
                  <a16:creationId xmlns:a16="http://schemas.microsoft.com/office/drawing/2014/main" id="{423398A9-1A12-1F44-AC2E-3EF3E2D55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4">
              <a:extLst>
                <a:ext uri="{FF2B5EF4-FFF2-40B4-BE49-F238E27FC236}">
                  <a16:creationId xmlns:a16="http://schemas.microsoft.com/office/drawing/2014/main" id="{9128AB85-083C-FE48-B835-E51D59CF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5">
              <a:extLst>
                <a:ext uri="{FF2B5EF4-FFF2-40B4-BE49-F238E27FC236}">
                  <a16:creationId xmlns:a16="http://schemas.microsoft.com/office/drawing/2014/main" id="{DF5BCBE7-00F2-1A46-8AB5-91BA49EC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6">
              <a:extLst>
                <a:ext uri="{FF2B5EF4-FFF2-40B4-BE49-F238E27FC236}">
                  <a16:creationId xmlns:a16="http://schemas.microsoft.com/office/drawing/2014/main" id="{8564CABC-A0FD-0E41-B3CD-8B3CCF3B9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7">
              <a:extLst>
                <a:ext uri="{FF2B5EF4-FFF2-40B4-BE49-F238E27FC236}">
                  <a16:creationId xmlns:a16="http://schemas.microsoft.com/office/drawing/2014/main" id="{79CEF64C-3D40-9843-9892-824C5C62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8">
              <a:extLst>
                <a:ext uri="{FF2B5EF4-FFF2-40B4-BE49-F238E27FC236}">
                  <a16:creationId xmlns:a16="http://schemas.microsoft.com/office/drawing/2014/main" id="{F18AEB47-B56D-0B43-9ADA-C9C5930C1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9">
              <a:extLst>
                <a:ext uri="{FF2B5EF4-FFF2-40B4-BE49-F238E27FC236}">
                  <a16:creationId xmlns:a16="http://schemas.microsoft.com/office/drawing/2014/main" id="{A6E91B06-A3A1-5849-BCEE-CDD6F97A5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0">
              <a:extLst>
                <a:ext uri="{FF2B5EF4-FFF2-40B4-BE49-F238E27FC236}">
                  <a16:creationId xmlns:a16="http://schemas.microsoft.com/office/drawing/2014/main" id="{2A49CD22-FAB0-1B47-B42B-29194565D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1">
              <a:extLst>
                <a:ext uri="{FF2B5EF4-FFF2-40B4-BE49-F238E27FC236}">
                  <a16:creationId xmlns:a16="http://schemas.microsoft.com/office/drawing/2014/main" id="{AE8702DF-1727-BD4A-8E1C-049E9FCD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2">
              <a:extLst>
                <a:ext uri="{FF2B5EF4-FFF2-40B4-BE49-F238E27FC236}">
                  <a16:creationId xmlns:a16="http://schemas.microsoft.com/office/drawing/2014/main" id="{8C361CEB-A1C4-EA47-BD59-C3C80241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3">
              <a:extLst>
                <a:ext uri="{FF2B5EF4-FFF2-40B4-BE49-F238E27FC236}">
                  <a16:creationId xmlns:a16="http://schemas.microsoft.com/office/drawing/2014/main" id="{DEAE4E06-EF7C-CB4B-9FE9-5E461F27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4">
              <a:extLst>
                <a:ext uri="{FF2B5EF4-FFF2-40B4-BE49-F238E27FC236}">
                  <a16:creationId xmlns:a16="http://schemas.microsoft.com/office/drawing/2014/main" id="{6E7E47DE-BF43-AB46-83A1-820F810C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5">
              <a:extLst>
                <a:ext uri="{FF2B5EF4-FFF2-40B4-BE49-F238E27FC236}">
                  <a16:creationId xmlns:a16="http://schemas.microsoft.com/office/drawing/2014/main" id="{224AD649-A2E8-444B-9BC1-8DE41428D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6">
              <a:extLst>
                <a:ext uri="{FF2B5EF4-FFF2-40B4-BE49-F238E27FC236}">
                  <a16:creationId xmlns:a16="http://schemas.microsoft.com/office/drawing/2014/main" id="{29976E28-0F87-5F47-92FC-6A01B15E4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7">
              <a:extLst>
                <a:ext uri="{FF2B5EF4-FFF2-40B4-BE49-F238E27FC236}">
                  <a16:creationId xmlns:a16="http://schemas.microsoft.com/office/drawing/2014/main" id="{625164A4-9901-9B43-8652-C1F20DD09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94C2C89E-871A-924F-AB0B-9777F835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D678614D-BC56-A74D-97D9-13A1E9BD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4655D1D7-CB48-2E48-ABA4-BA56168A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1">
              <a:extLst>
                <a:ext uri="{FF2B5EF4-FFF2-40B4-BE49-F238E27FC236}">
                  <a16:creationId xmlns:a16="http://schemas.microsoft.com/office/drawing/2014/main" id="{E303E3F3-3D70-734B-BEB7-D4CA34992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2">
              <a:extLst>
                <a:ext uri="{FF2B5EF4-FFF2-40B4-BE49-F238E27FC236}">
                  <a16:creationId xmlns:a16="http://schemas.microsoft.com/office/drawing/2014/main" id="{041EB5CB-C8FC-E74F-8F6C-B109C4E6E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3">
              <a:extLst>
                <a:ext uri="{FF2B5EF4-FFF2-40B4-BE49-F238E27FC236}">
                  <a16:creationId xmlns:a16="http://schemas.microsoft.com/office/drawing/2014/main" id="{8CA18F39-BDB2-4441-B19E-25B6579D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4">
              <a:extLst>
                <a:ext uri="{FF2B5EF4-FFF2-40B4-BE49-F238E27FC236}">
                  <a16:creationId xmlns:a16="http://schemas.microsoft.com/office/drawing/2014/main" id="{590487DA-7F40-0D46-9B9D-FEDE4AEC6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5">
              <a:extLst>
                <a:ext uri="{FF2B5EF4-FFF2-40B4-BE49-F238E27FC236}">
                  <a16:creationId xmlns:a16="http://schemas.microsoft.com/office/drawing/2014/main" id="{7CF663DB-868D-CB43-B443-CE9B3D312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6">
              <a:extLst>
                <a:ext uri="{FF2B5EF4-FFF2-40B4-BE49-F238E27FC236}">
                  <a16:creationId xmlns:a16="http://schemas.microsoft.com/office/drawing/2014/main" id="{5973E100-20AE-F948-B2EB-76E63F918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7">
              <a:extLst>
                <a:ext uri="{FF2B5EF4-FFF2-40B4-BE49-F238E27FC236}">
                  <a16:creationId xmlns:a16="http://schemas.microsoft.com/office/drawing/2014/main" id="{83A3637E-8172-2641-AF18-82B3890E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8">
              <a:extLst>
                <a:ext uri="{FF2B5EF4-FFF2-40B4-BE49-F238E27FC236}">
                  <a16:creationId xmlns:a16="http://schemas.microsoft.com/office/drawing/2014/main" id="{CC509939-3416-8C44-846D-E49FC908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9">
              <a:extLst>
                <a:ext uri="{FF2B5EF4-FFF2-40B4-BE49-F238E27FC236}">
                  <a16:creationId xmlns:a16="http://schemas.microsoft.com/office/drawing/2014/main" id="{FA2443EB-766E-614C-9DEE-0A0CDC97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0">
              <a:extLst>
                <a:ext uri="{FF2B5EF4-FFF2-40B4-BE49-F238E27FC236}">
                  <a16:creationId xmlns:a16="http://schemas.microsoft.com/office/drawing/2014/main" id="{D412C62F-BEB6-7F40-AF5C-A56FB0F9A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1">
              <a:extLst>
                <a:ext uri="{FF2B5EF4-FFF2-40B4-BE49-F238E27FC236}">
                  <a16:creationId xmlns:a16="http://schemas.microsoft.com/office/drawing/2014/main" id="{355487D3-B29E-B540-BCA5-024054138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2">
              <a:extLst>
                <a:ext uri="{FF2B5EF4-FFF2-40B4-BE49-F238E27FC236}">
                  <a16:creationId xmlns:a16="http://schemas.microsoft.com/office/drawing/2014/main" id="{4ECD121F-2BFC-4943-B7D5-A29923CC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3">
              <a:extLst>
                <a:ext uri="{FF2B5EF4-FFF2-40B4-BE49-F238E27FC236}">
                  <a16:creationId xmlns:a16="http://schemas.microsoft.com/office/drawing/2014/main" id="{ABB01573-5491-3F43-A7D6-25B26F20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4">
              <a:extLst>
                <a:ext uri="{FF2B5EF4-FFF2-40B4-BE49-F238E27FC236}">
                  <a16:creationId xmlns:a16="http://schemas.microsoft.com/office/drawing/2014/main" id="{89B2A6D5-3EDE-4146-8AE4-F4232CEE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5">
              <a:extLst>
                <a:ext uri="{FF2B5EF4-FFF2-40B4-BE49-F238E27FC236}">
                  <a16:creationId xmlns:a16="http://schemas.microsoft.com/office/drawing/2014/main" id="{00093360-1A93-CB48-8EAD-87625D23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6">
              <a:extLst>
                <a:ext uri="{FF2B5EF4-FFF2-40B4-BE49-F238E27FC236}">
                  <a16:creationId xmlns:a16="http://schemas.microsoft.com/office/drawing/2014/main" id="{D459F4D7-4836-A340-AA98-15A40AFF7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7">
              <a:extLst>
                <a:ext uri="{FF2B5EF4-FFF2-40B4-BE49-F238E27FC236}">
                  <a16:creationId xmlns:a16="http://schemas.microsoft.com/office/drawing/2014/main" id="{16A89CEF-C532-B144-BA07-B752E64DF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8">
              <a:extLst>
                <a:ext uri="{FF2B5EF4-FFF2-40B4-BE49-F238E27FC236}">
                  <a16:creationId xmlns:a16="http://schemas.microsoft.com/office/drawing/2014/main" id="{D9EB8CD4-D016-554E-B26C-749D4BC38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9">
              <a:extLst>
                <a:ext uri="{FF2B5EF4-FFF2-40B4-BE49-F238E27FC236}">
                  <a16:creationId xmlns:a16="http://schemas.microsoft.com/office/drawing/2014/main" id="{1CE6D5EC-B2BF-6C4D-AF91-F473DD88D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0">
              <a:extLst>
                <a:ext uri="{FF2B5EF4-FFF2-40B4-BE49-F238E27FC236}">
                  <a16:creationId xmlns:a16="http://schemas.microsoft.com/office/drawing/2014/main" id="{3E857DCF-1BE8-4342-BD53-39DAA1683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1">
              <a:extLst>
                <a:ext uri="{FF2B5EF4-FFF2-40B4-BE49-F238E27FC236}">
                  <a16:creationId xmlns:a16="http://schemas.microsoft.com/office/drawing/2014/main" id="{7E30168F-0512-B740-829E-9E334E23C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A4FB40A0-0BB5-574A-89E9-B046E67E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0D4167C8-6EB4-CB44-934F-7AB28136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4">
              <a:extLst>
                <a:ext uri="{FF2B5EF4-FFF2-40B4-BE49-F238E27FC236}">
                  <a16:creationId xmlns:a16="http://schemas.microsoft.com/office/drawing/2014/main" id="{16C47FED-F763-C846-A85D-BA073B86C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5">
              <a:extLst>
                <a:ext uri="{FF2B5EF4-FFF2-40B4-BE49-F238E27FC236}">
                  <a16:creationId xmlns:a16="http://schemas.microsoft.com/office/drawing/2014/main" id="{55D153C0-4F83-7347-A822-5C4342CA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6">
              <a:extLst>
                <a:ext uri="{FF2B5EF4-FFF2-40B4-BE49-F238E27FC236}">
                  <a16:creationId xmlns:a16="http://schemas.microsoft.com/office/drawing/2014/main" id="{DBAE4B98-74FA-A145-A3BD-AE765F54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7">
              <a:extLst>
                <a:ext uri="{FF2B5EF4-FFF2-40B4-BE49-F238E27FC236}">
                  <a16:creationId xmlns:a16="http://schemas.microsoft.com/office/drawing/2014/main" id="{20382040-13D1-BE44-B3E7-C3C72B6D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8">
              <a:extLst>
                <a:ext uri="{FF2B5EF4-FFF2-40B4-BE49-F238E27FC236}">
                  <a16:creationId xmlns:a16="http://schemas.microsoft.com/office/drawing/2014/main" id="{E5B12060-08B1-074A-B5A0-5904BDAA4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9">
              <a:extLst>
                <a:ext uri="{FF2B5EF4-FFF2-40B4-BE49-F238E27FC236}">
                  <a16:creationId xmlns:a16="http://schemas.microsoft.com/office/drawing/2014/main" id="{2AC15CCC-3F8B-A44C-AA31-13F752F7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0">
              <a:extLst>
                <a:ext uri="{FF2B5EF4-FFF2-40B4-BE49-F238E27FC236}">
                  <a16:creationId xmlns:a16="http://schemas.microsoft.com/office/drawing/2014/main" id="{98B1EAC6-F768-1446-88E9-CEE8AE70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1">
              <a:extLst>
                <a:ext uri="{FF2B5EF4-FFF2-40B4-BE49-F238E27FC236}">
                  <a16:creationId xmlns:a16="http://schemas.microsoft.com/office/drawing/2014/main" id="{534E4EEB-8EEC-B54E-86D8-F6046EF59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2">
              <a:extLst>
                <a:ext uri="{FF2B5EF4-FFF2-40B4-BE49-F238E27FC236}">
                  <a16:creationId xmlns:a16="http://schemas.microsoft.com/office/drawing/2014/main" id="{8D3A5639-8E4E-5D44-9CD5-0C42F45AF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3">
              <a:extLst>
                <a:ext uri="{FF2B5EF4-FFF2-40B4-BE49-F238E27FC236}">
                  <a16:creationId xmlns:a16="http://schemas.microsoft.com/office/drawing/2014/main" id="{863CBBEB-46A8-E545-9034-487343673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8E46560-1143-1A41-B470-E689695142A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9C5193C1-0EB6-834A-988B-A884EE3BF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BC149855-39D4-F746-983A-D95B75375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99048303-4E62-114C-B81E-953DCFE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B5ED6632-B373-0347-8DDA-BF44E064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C4FB4C4F-8C4E-3443-A8B8-7F662637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1E64951F-2AF3-674B-8587-EC821013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3D610B5B-4B80-4247-B85C-C280F56A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006A97E2-3991-B64D-8506-185C5E225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80BE6883-D335-6C40-80E6-DAAB00B8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7082B95A-5E99-9D4E-931A-17C9F952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ED42F438-772D-334F-A96E-AE10EC58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BED15239-B593-564C-985F-19E1F7218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0F36D346-FCD3-DE4F-8A30-A5866AE7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287B535A-7698-9E4A-AAFF-B811CDD8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58C91A65-1E00-2D46-B76E-D7D7ADEB6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845F57F8-970E-5A43-BEB2-F4DAC6A03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6CE64CB4-A8DB-324A-8168-7DBB00E8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82065CAB-DBDB-2844-8E89-7E1EB8D4F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FD7BDB64-BD4E-4148-A6C7-B47D46D7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377C1D54-4B6F-034B-AA6F-F537DFD2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1F1AE620-3002-684F-9A2C-3091D581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0AAD6E33-7713-4142-9EB8-67C59139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04F70C10-4B3E-B944-B001-F461781C1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4D6BD24F-8D0D-8240-9FAF-C148EA35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6C20BA03-9018-2346-A73A-C5E477016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5E050169-BDC8-FB4C-AB07-264947CFA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D9CA5C79-38C6-B646-AE69-5255BE7E3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FA884A79-2E54-7B47-B453-168BD9EEF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56D5B2FC-4253-A149-957D-F584C966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E891AC18-CB38-D547-A82F-9E29F5B87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07125DAB-A94A-6647-BBBC-E84C8B035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8685E63C-47A2-A047-B089-C2177A934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572DEB72-F355-CA41-95E2-39EE2708B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CBF70205-2801-F04E-BEDA-C6FFF7A0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0451E5A0-4CE5-7248-A512-45935C7FC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65AE39C4-6D95-D742-A814-B3CCCD7B4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6C5F9051-924F-7448-9590-E20959E3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B5F44EF8-1A34-8B4F-8F1E-E9CBF412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C3E126F9-7A1F-7542-A146-0CDDB9D42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97CAE21F-44BD-6046-A002-FF30D1EA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8EEBC054-81E7-0E41-98F5-DD3751BE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A01D1DFF-4B24-0442-9A53-71C2DC94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BB3DF660-DC0B-CA40-BDEA-DA23F092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ADC43E36-FDD0-D447-9B25-B8ECC546A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B21F944-2784-CD44-88BA-60CDDF2C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58AE51C4-CF2D-1442-8D07-9694EAD7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C520C3B5-2CF4-1F4D-85BF-AF58DBFE9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12407432-FE72-1748-8A2C-D24F5722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307B1A05-A6FB-1F43-B438-3305D4FF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74C99178-5086-DA4B-9A63-5B96CD476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BACBD6C6-7727-814C-BFD7-8CDCBAA93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46FD8CEA-50E0-6F40-A043-98457BC2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8FCA6350-C0F5-F440-B8E9-DB7907C5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D55861F8-9F6C-E148-8A66-CB9DC434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A39EEA0D-4084-574A-92B7-B161F5206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A0EA34B8-8EFF-2F44-B506-8273B1F41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631706EA-AB4C-1546-8AF5-674CC3B0D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832DDDA5-299E-EA4E-9429-48BF21C6C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C1B148D4-E973-6C41-AE8B-AFCBBE39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C1BBA7C-A77A-8141-B3A8-0342D5F26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DCAFF709-22BA-824C-B0AE-411E20C8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AA2FF4A9-C9FC-994F-813F-399328451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880664AB-9A26-424A-9399-8F5DCFA8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2383AC34-CF76-C647-BBCC-8F3D096A2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51F11BF3-9588-B949-B60F-C24993B5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A5BE9B28-C793-8A4E-8898-CB10EAEE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772CBF1A-7F8D-6A41-AB43-0FA55D51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60C18159-43BD-D241-9992-0A5EE5CC2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99014197-A505-9F48-9B44-A8231EED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5DF22665-0E81-224E-BCDD-66F1E8B9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416D42E7-1AA4-8148-8641-98E74A09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ED2C95F3-67AE-9047-AAF6-CCD2398D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E9A420E7-661A-BB4C-B2B6-09A9753B3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8930422E-D6B3-2A44-9C3D-73A533AC8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90EDAAAF-D3CB-4140-A113-9E7D3267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21885CA0-7A9E-C44A-B38C-32AB8447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BEE4CC3E-E3A3-0C49-9CC4-C068BCC0E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8AF96BFF-54C1-5F45-8E17-B37D5F84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62977583-D9C6-494A-B207-B796039E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E2CA379-FEF8-1141-8736-B9F0026D9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92B9BD52-4F71-ED49-96DD-60470B378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82C02235-B027-7845-9097-8CB3D5479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137D6849-11FE-A54C-9172-760B5C76A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FEBEDEC2-4075-4744-ADA8-50D09511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5EB710E8-C74C-B740-949B-17599C8E7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28AA1B6F-31DF-6B40-8EBF-341A259A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919F980D-111D-8A4D-B92E-561A82AB1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A149AF93-B64C-EA44-A2AC-18655377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4B085947-AF44-4041-A7CE-56A1AA67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E6FE7851-2FEE-8D47-96A8-479AAD1D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3910375B-B07C-5449-84A7-E009B76F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AD4E0E40-2D39-DB42-A90D-2B779265A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C48B590A-D958-F945-AAF2-F23156DEF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0EE32C25-08C2-484B-9187-4F163C16E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E32575E6-E930-EF4A-80FC-B57E586F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177F3C65-1AD7-7846-80B4-4A40C6B6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FAB9024F-79F6-DF42-9A7C-DA979AC93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9CE68DC4-10FF-984D-A099-E4F3A0DBA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97BCDC1C-1AF3-8A41-864C-CEC1BAFA2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6C7FC06F-373A-D04D-8EB9-B0DD28ABF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6962ECD7-3FE8-3A4C-BB8B-168FD9835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3EA551C7-2BC1-5642-9F03-11CCB0A0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E64A3763-5FD9-304A-A291-05FCFF985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557E0526-3C95-2241-B95A-FF1E109D3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9B70B986-BDE1-0D45-9205-A81600DB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B9FE31CD-96AD-D445-A450-C074BE9FE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944B6641-2613-6146-B43E-C180F323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1EDBD246-4F72-3740-A672-F76F13A05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9BCE8FAC-BA24-CA41-AE5C-A243ABD00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631B6450-7750-0745-A02D-DE83D6A4C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FC9CFBAC-A018-B347-82BD-778160127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B21D4FDB-9339-FE46-87E7-0E69F86F5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07FC6C53-9D86-7F43-A26F-9DED01973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945F130E-6143-474B-9CC5-CE8F1CC27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FC3B7FE8-9AEB-4C40-89C6-15BD5CA60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79392B2C-5DAE-EC48-A2D3-C3572792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4482145A-0721-4F47-9D25-CC8A1656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220F518D-0F72-3342-97F9-7B2DDBB48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75669F4C-B839-F84B-A3BC-053463C9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281AEF93-9714-A74C-9A85-5CF954897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009A9D7A-1D74-5442-A282-0697E2310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2AFA94A9-8EA0-A04D-90B0-F9C18B57D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3D79D9A4-4608-1A4F-B2DA-A29E188A0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AD2CA5FF-F09A-474F-8704-6F1F11551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7" name="Group 3">
            <a:extLst>
              <a:ext uri="{FF2B5EF4-FFF2-40B4-BE49-F238E27FC236}">
                <a16:creationId xmlns:a16="http://schemas.microsoft.com/office/drawing/2014/main" id="{8C992127-0C88-5F4B-B388-190965CB1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CBC552B1-1B95-764A-9786-B802AE97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E9A9CF71-75E4-FA46-A7AA-C0421AC3C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48237C45-67BA-C845-92CF-771C56909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00313C12-D3C2-2041-ACA6-B4084D441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44700553-2248-7E40-97B9-FE76200FD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03C9A8F2-667D-6D4E-8142-334B9A0B0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60204615-2160-AC42-AB3F-176D7821C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73EF8DE-E52D-7C43-B33D-69C9F768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48">
              <a:extLst>
                <a:ext uri="{FF2B5EF4-FFF2-40B4-BE49-F238E27FC236}">
                  <a16:creationId xmlns:a16="http://schemas.microsoft.com/office/drawing/2014/main" id="{27C8E0E1-BA72-0147-806D-264C886B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49">
              <a:extLst>
                <a:ext uri="{FF2B5EF4-FFF2-40B4-BE49-F238E27FC236}">
                  <a16:creationId xmlns:a16="http://schemas.microsoft.com/office/drawing/2014/main" id="{A201E066-4338-984C-BE17-A65911C6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0">
              <a:extLst>
                <a:ext uri="{FF2B5EF4-FFF2-40B4-BE49-F238E27FC236}">
                  <a16:creationId xmlns:a16="http://schemas.microsoft.com/office/drawing/2014/main" id="{DA58BC85-7D9E-AA47-80F6-74BDF20C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1">
              <a:extLst>
                <a:ext uri="{FF2B5EF4-FFF2-40B4-BE49-F238E27FC236}">
                  <a16:creationId xmlns:a16="http://schemas.microsoft.com/office/drawing/2014/main" id="{10942AA8-1FAD-7B4C-B072-8A5A19EA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2">
              <a:extLst>
                <a:ext uri="{FF2B5EF4-FFF2-40B4-BE49-F238E27FC236}">
                  <a16:creationId xmlns:a16="http://schemas.microsoft.com/office/drawing/2014/main" id="{81C0F6FE-7315-4543-BF15-5F3B1C47C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3">
              <a:extLst>
                <a:ext uri="{FF2B5EF4-FFF2-40B4-BE49-F238E27FC236}">
                  <a16:creationId xmlns:a16="http://schemas.microsoft.com/office/drawing/2014/main" id="{93573831-874E-A846-9234-D02C7DAA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4">
              <a:extLst>
                <a:ext uri="{FF2B5EF4-FFF2-40B4-BE49-F238E27FC236}">
                  <a16:creationId xmlns:a16="http://schemas.microsoft.com/office/drawing/2014/main" id="{29AD7460-CC1F-4E40-8CE9-C3E44DD79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5">
              <a:extLst>
                <a:ext uri="{FF2B5EF4-FFF2-40B4-BE49-F238E27FC236}">
                  <a16:creationId xmlns:a16="http://schemas.microsoft.com/office/drawing/2014/main" id="{895F207E-2842-B14E-8BFE-407D77C1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6">
              <a:extLst>
                <a:ext uri="{FF2B5EF4-FFF2-40B4-BE49-F238E27FC236}">
                  <a16:creationId xmlns:a16="http://schemas.microsoft.com/office/drawing/2014/main" id="{F7D63E72-BA2E-8A4A-BE53-48055C22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57">
              <a:extLst>
                <a:ext uri="{FF2B5EF4-FFF2-40B4-BE49-F238E27FC236}">
                  <a16:creationId xmlns:a16="http://schemas.microsoft.com/office/drawing/2014/main" id="{7B59CF5B-B6B2-F64D-A6D7-AC5EB34FB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58">
              <a:extLst>
                <a:ext uri="{FF2B5EF4-FFF2-40B4-BE49-F238E27FC236}">
                  <a16:creationId xmlns:a16="http://schemas.microsoft.com/office/drawing/2014/main" id="{E1AA18BE-A174-7542-9121-AEE6D8B71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59">
              <a:extLst>
                <a:ext uri="{FF2B5EF4-FFF2-40B4-BE49-F238E27FC236}">
                  <a16:creationId xmlns:a16="http://schemas.microsoft.com/office/drawing/2014/main" id="{D9B756EA-3F73-E642-93D0-1825910DA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0">
              <a:extLst>
                <a:ext uri="{FF2B5EF4-FFF2-40B4-BE49-F238E27FC236}">
                  <a16:creationId xmlns:a16="http://schemas.microsoft.com/office/drawing/2014/main" id="{6688C0B2-4B3F-BF42-977A-3E6E4863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1">
              <a:extLst>
                <a:ext uri="{FF2B5EF4-FFF2-40B4-BE49-F238E27FC236}">
                  <a16:creationId xmlns:a16="http://schemas.microsoft.com/office/drawing/2014/main" id="{3D849204-D203-4E4B-8493-2CF3C811A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2">
              <a:extLst>
                <a:ext uri="{FF2B5EF4-FFF2-40B4-BE49-F238E27FC236}">
                  <a16:creationId xmlns:a16="http://schemas.microsoft.com/office/drawing/2014/main" id="{36391E2B-B868-2F42-BE11-80E2FE6B8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3">
              <a:extLst>
                <a:ext uri="{FF2B5EF4-FFF2-40B4-BE49-F238E27FC236}">
                  <a16:creationId xmlns:a16="http://schemas.microsoft.com/office/drawing/2014/main" id="{F44934A7-A6EB-624F-9C5A-6E4BE975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4">
              <a:extLst>
                <a:ext uri="{FF2B5EF4-FFF2-40B4-BE49-F238E27FC236}">
                  <a16:creationId xmlns:a16="http://schemas.microsoft.com/office/drawing/2014/main" id="{DF897582-5B0E-2A4E-A7F9-3E7C97FD8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5">
              <a:extLst>
                <a:ext uri="{FF2B5EF4-FFF2-40B4-BE49-F238E27FC236}">
                  <a16:creationId xmlns:a16="http://schemas.microsoft.com/office/drawing/2014/main" id="{F5982B57-5C2F-8D45-83E0-9F2EDBF00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6">
              <a:extLst>
                <a:ext uri="{FF2B5EF4-FFF2-40B4-BE49-F238E27FC236}">
                  <a16:creationId xmlns:a16="http://schemas.microsoft.com/office/drawing/2014/main" id="{8388F73E-DE13-8D4B-A572-E4645C57C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67">
              <a:extLst>
                <a:ext uri="{FF2B5EF4-FFF2-40B4-BE49-F238E27FC236}">
                  <a16:creationId xmlns:a16="http://schemas.microsoft.com/office/drawing/2014/main" id="{4BA8ECB1-D4EF-0045-BF95-110974191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68">
              <a:extLst>
                <a:ext uri="{FF2B5EF4-FFF2-40B4-BE49-F238E27FC236}">
                  <a16:creationId xmlns:a16="http://schemas.microsoft.com/office/drawing/2014/main" id="{BA63D141-D46C-9C4E-9310-47D8B15D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69">
              <a:extLst>
                <a:ext uri="{FF2B5EF4-FFF2-40B4-BE49-F238E27FC236}">
                  <a16:creationId xmlns:a16="http://schemas.microsoft.com/office/drawing/2014/main" id="{9A005FB1-3F4D-3744-A34D-81A3B73C5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0">
              <a:extLst>
                <a:ext uri="{FF2B5EF4-FFF2-40B4-BE49-F238E27FC236}">
                  <a16:creationId xmlns:a16="http://schemas.microsoft.com/office/drawing/2014/main" id="{D60A0EE4-F08B-1B4A-A25D-14BCE06B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1">
              <a:extLst>
                <a:ext uri="{FF2B5EF4-FFF2-40B4-BE49-F238E27FC236}">
                  <a16:creationId xmlns:a16="http://schemas.microsoft.com/office/drawing/2014/main" id="{74A128F7-14C0-DD46-AF44-7412EAA9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2">
              <a:extLst>
                <a:ext uri="{FF2B5EF4-FFF2-40B4-BE49-F238E27FC236}">
                  <a16:creationId xmlns:a16="http://schemas.microsoft.com/office/drawing/2014/main" id="{8D38265D-3B5C-0347-A709-FDB605E2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3">
              <a:extLst>
                <a:ext uri="{FF2B5EF4-FFF2-40B4-BE49-F238E27FC236}">
                  <a16:creationId xmlns:a16="http://schemas.microsoft.com/office/drawing/2014/main" id="{F95DFF88-90D3-D54A-A9C6-F45639104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4">
              <a:extLst>
                <a:ext uri="{FF2B5EF4-FFF2-40B4-BE49-F238E27FC236}">
                  <a16:creationId xmlns:a16="http://schemas.microsoft.com/office/drawing/2014/main" id="{1A0122BF-0E68-BF41-9ED7-F56A967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5">
              <a:extLst>
                <a:ext uri="{FF2B5EF4-FFF2-40B4-BE49-F238E27FC236}">
                  <a16:creationId xmlns:a16="http://schemas.microsoft.com/office/drawing/2014/main" id="{1F864CCF-23C7-2640-9048-49301F33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6">
              <a:extLst>
                <a:ext uri="{FF2B5EF4-FFF2-40B4-BE49-F238E27FC236}">
                  <a16:creationId xmlns:a16="http://schemas.microsoft.com/office/drawing/2014/main" id="{70572FAC-52BC-5143-BC31-99086CA8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77">
              <a:extLst>
                <a:ext uri="{FF2B5EF4-FFF2-40B4-BE49-F238E27FC236}">
                  <a16:creationId xmlns:a16="http://schemas.microsoft.com/office/drawing/2014/main" id="{5E765334-54AB-7F4C-A5EE-6F425D49B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78">
              <a:extLst>
                <a:ext uri="{FF2B5EF4-FFF2-40B4-BE49-F238E27FC236}">
                  <a16:creationId xmlns:a16="http://schemas.microsoft.com/office/drawing/2014/main" id="{57990318-C32A-0848-9493-A024BA7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79">
              <a:extLst>
                <a:ext uri="{FF2B5EF4-FFF2-40B4-BE49-F238E27FC236}">
                  <a16:creationId xmlns:a16="http://schemas.microsoft.com/office/drawing/2014/main" id="{E2BFB742-0741-DD4E-98E7-DFB108BA7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0">
              <a:extLst>
                <a:ext uri="{FF2B5EF4-FFF2-40B4-BE49-F238E27FC236}">
                  <a16:creationId xmlns:a16="http://schemas.microsoft.com/office/drawing/2014/main" id="{480BCBCB-44D3-9C4D-B35D-D30673BA2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1">
              <a:extLst>
                <a:ext uri="{FF2B5EF4-FFF2-40B4-BE49-F238E27FC236}">
                  <a16:creationId xmlns:a16="http://schemas.microsoft.com/office/drawing/2014/main" id="{3348F567-1BA7-8543-B24F-7F40E756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2">
              <a:extLst>
                <a:ext uri="{FF2B5EF4-FFF2-40B4-BE49-F238E27FC236}">
                  <a16:creationId xmlns:a16="http://schemas.microsoft.com/office/drawing/2014/main" id="{BBC5F5D0-8086-8348-AC75-E908DA26B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3">
              <a:extLst>
                <a:ext uri="{FF2B5EF4-FFF2-40B4-BE49-F238E27FC236}">
                  <a16:creationId xmlns:a16="http://schemas.microsoft.com/office/drawing/2014/main" id="{D371160B-8FB7-3543-AF20-3D394037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4">
              <a:extLst>
                <a:ext uri="{FF2B5EF4-FFF2-40B4-BE49-F238E27FC236}">
                  <a16:creationId xmlns:a16="http://schemas.microsoft.com/office/drawing/2014/main" id="{3CE34E67-5E46-214A-8E8E-CD8548B60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5">
              <a:extLst>
                <a:ext uri="{FF2B5EF4-FFF2-40B4-BE49-F238E27FC236}">
                  <a16:creationId xmlns:a16="http://schemas.microsoft.com/office/drawing/2014/main" id="{15456B72-E43F-604D-A335-E614FBAB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6">
              <a:extLst>
                <a:ext uri="{FF2B5EF4-FFF2-40B4-BE49-F238E27FC236}">
                  <a16:creationId xmlns:a16="http://schemas.microsoft.com/office/drawing/2014/main" id="{577EFC22-2BB0-C442-9E95-D1832C38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87">
              <a:extLst>
                <a:ext uri="{FF2B5EF4-FFF2-40B4-BE49-F238E27FC236}">
                  <a16:creationId xmlns:a16="http://schemas.microsoft.com/office/drawing/2014/main" id="{E0C839BD-ED80-D04D-9B76-326F1390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88">
              <a:extLst>
                <a:ext uri="{FF2B5EF4-FFF2-40B4-BE49-F238E27FC236}">
                  <a16:creationId xmlns:a16="http://schemas.microsoft.com/office/drawing/2014/main" id="{07638BA6-F8E8-4F49-95CA-B41E8841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89">
              <a:extLst>
                <a:ext uri="{FF2B5EF4-FFF2-40B4-BE49-F238E27FC236}">
                  <a16:creationId xmlns:a16="http://schemas.microsoft.com/office/drawing/2014/main" id="{116AF115-49FF-8841-9D05-61DC59AFE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0">
              <a:extLst>
                <a:ext uri="{FF2B5EF4-FFF2-40B4-BE49-F238E27FC236}">
                  <a16:creationId xmlns:a16="http://schemas.microsoft.com/office/drawing/2014/main" id="{DD9F44EC-D46C-9342-9791-85697D61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1">
              <a:extLst>
                <a:ext uri="{FF2B5EF4-FFF2-40B4-BE49-F238E27FC236}">
                  <a16:creationId xmlns:a16="http://schemas.microsoft.com/office/drawing/2014/main" id="{AD4F3CE6-2F10-0949-82E2-B4BD3F35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2">
              <a:extLst>
                <a:ext uri="{FF2B5EF4-FFF2-40B4-BE49-F238E27FC236}">
                  <a16:creationId xmlns:a16="http://schemas.microsoft.com/office/drawing/2014/main" id="{D6A8048A-1505-414A-B237-11201542B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3">
              <a:extLst>
                <a:ext uri="{FF2B5EF4-FFF2-40B4-BE49-F238E27FC236}">
                  <a16:creationId xmlns:a16="http://schemas.microsoft.com/office/drawing/2014/main" id="{40BE4685-1A1E-524C-B9CD-325B65FEB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4">
              <a:extLst>
                <a:ext uri="{FF2B5EF4-FFF2-40B4-BE49-F238E27FC236}">
                  <a16:creationId xmlns:a16="http://schemas.microsoft.com/office/drawing/2014/main" id="{966B4DF6-CDBC-0842-AD7B-381A3870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5">
              <a:extLst>
                <a:ext uri="{FF2B5EF4-FFF2-40B4-BE49-F238E27FC236}">
                  <a16:creationId xmlns:a16="http://schemas.microsoft.com/office/drawing/2014/main" id="{04CD0DDF-7270-1F47-A587-16930F5A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6">
              <a:extLst>
                <a:ext uri="{FF2B5EF4-FFF2-40B4-BE49-F238E27FC236}">
                  <a16:creationId xmlns:a16="http://schemas.microsoft.com/office/drawing/2014/main" id="{A49155C8-FA21-F241-8A25-CF69D5574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197">
              <a:extLst>
                <a:ext uri="{FF2B5EF4-FFF2-40B4-BE49-F238E27FC236}">
                  <a16:creationId xmlns:a16="http://schemas.microsoft.com/office/drawing/2014/main" id="{F6BBD005-4BB1-7641-BDD8-601C747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198">
              <a:extLst>
                <a:ext uri="{FF2B5EF4-FFF2-40B4-BE49-F238E27FC236}">
                  <a16:creationId xmlns:a16="http://schemas.microsoft.com/office/drawing/2014/main" id="{508249D9-E242-1D4C-87B4-4A287111B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199">
              <a:extLst>
                <a:ext uri="{FF2B5EF4-FFF2-40B4-BE49-F238E27FC236}">
                  <a16:creationId xmlns:a16="http://schemas.microsoft.com/office/drawing/2014/main" id="{83D9EA71-3701-4141-8912-142D456FB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0">
              <a:extLst>
                <a:ext uri="{FF2B5EF4-FFF2-40B4-BE49-F238E27FC236}">
                  <a16:creationId xmlns:a16="http://schemas.microsoft.com/office/drawing/2014/main" id="{C2BA4427-9704-2641-9C28-E00E9FFB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1">
              <a:extLst>
                <a:ext uri="{FF2B5EF4-FFF2-40B4-BE49-F238E27FC236}">
                  <a16:creationId xmlns:a16="http://schemas.microsoft.com/office/drawing/2014/main" id="{7578E43B-8272-694E-B90A-FF5AB576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2">
              <a:extLst>
                <a:ext uri="{FF2B5EF4-FFF2-40B4-BE49-F238E27FC236}">
                  <a16:creationId xmlns:a16="http://schemas.microsoft.com/office/drawing/2014/main" id="{8E1CDBED-ABF8-9C4A-8537-B02B6A88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3">
              <a:extLst>
                <a:ext uri="{FF2B5EF4-FFF2-40B4-BE49-F238E27FC236}">
                  <a16:creationId xmlns:a16="http://schemas.microsoft.com/office/drawing/2014/main" id="{AB7F6C2E-BC94-D644-A50B-5F56F6F4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4">
              <a:extLst>
                <a:ext uri="{FF2B5EF4-FFF2-40B4-BE49-F238E27FC236}">
                  <a16:creationId xmlns:a16="http://schemas.microsoft.com/office/drawing/2014/main" id="{E9898E3D-8900-0B47-93D4-8B11F7E1C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5">
              <a:extLst>
                <a:ext uri="{FF2B5EF4-FFF2-40B4-BE49-F238E27FC236}">
                  <a16:creationId xmlns:a16="http://schemas.microsoft.com/office/drawing/2014/main" id="{1F84789E-E1DC-CC40-9DBE-73971969E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6">
              <a:extLst>
                <a:ext uri="{FF2B5EF4-FFF2-40B4-BE49-F238E27FC236}">
                  <a16:creationId xmlns:a16="http://schemas.microsoft.com/office/drawing/2014/main" id="{3810B045-3B69-AF4D-81FD-F9208F03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07">
              <a:extLst>
                <a:ext uri="{FF2B5EF4-FFF2-40B4-BE49-F238E27FC236}">
                  <a16:creationId xmlns:a16="http://schemas.microsoft.com/office/drawing/2014/main" id="{4A838E68-EF86-B34D-92F1-2EAD85023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08">
              <a:extLst>
                <a:ext uri="{FF2B5EF4-FFF2-40B4-BE49-F238E27FC236}">
                  <a16:creationId xmlns:a16="http://schemas.microsoft.com/office/drawing/2014/main" id="{0232B7D8-4967-ED4F-B9EB-E648F1DFD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09">
              <a:extLst>
                <a:ext uri="{FF2B5EF4-FFF2-40B4-BE49-F238E27FC236}">
                  <a16:creationId xmlns:a16="http://schemas.microsoft.com/office/drawing/2014/main" id="{CEAD0337-E5F4-654C-86B8-DDAB19A4E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0">
              <a:extLst>
                <a:ext uri="{FF2B5EF4-FFF2-40B4-BE49-F238E27FC236}">
                  <a16:creationId xmlns:a16="http://schemas.microsoft.com/office/drawing/2014/main" id="{ECC9869E-B864-C740-B042-9C996D318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1">
              <a:extLst>
                <a:ext uri="{FF2B5EF4-FFF2-40B4-BE49-F238E27FC236}">
                  <a16:creationId xmlns:a16="http://schemas.microsoft.com/office/drawing/2014/main" id="{6C485CDA-C229-4040-A50C-230550623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2">
              <a:extLst>
                <a:ext uri="{FF2B5EF4-FFF2-40B4-BE49-F238E27FC236}">
                  <a16:creationId xmlns:a16="http://schemas.microsoft.com/office/drawing/2014/main" id="{5AC0459E-705E-E143-9752-AADD5A354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3">
              <a:extLst>
                <a:ext uri="{FF2B5EF4-FFF2-40B4-BE49-F238E27FC236}">
                  <a16:creationId xmlns:a16="http://schemas.microsoft.com/office/drawing/2014/main" id="{BDABECAA-CBE7-EF45-AC93-54DC18B0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4">
              <a:extLst>
                <a:ext uri="{FF2B5EF4-FFF2-40B4-BE49-F238E27FC236}">
                  <a16:creationId xmlns:a16="http://schemas.microsoft.com/office/drawing/2014/main" id="{49168B6E-2554-BD48-B2B3-79F486F4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5">
              <a:extLst>
                <a:ext uri="{FF2B5EF4-FFF2-40B4-BE49-F238E27FC236}">
                  <a16:creationId xmlns:a16="http://schemas.microsoft.com/office/drawing/2014/main" id="{1E34CF4E-3C1E-5D44-8C4A-6BDDD6870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6">
              <a:extLst>
                <a:ext uri="{FF2B5EF4-FFF2-40B4-BE49-F238E27FC236}">
                  <a16:creationId xmlns:a16="http://schemas.microsoft.com/office/drawing/2014/main" id="{6379C394-4324-BD40-AC97-C1B91969D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17">
              <a:extLst>
                <a:ext uri="{FF2B5EF4-FFF2-40B4-BE49-F238E27FC236}">
                  <a16:creationId xmlns:a16="http://schemas.microsoft.com/office/drawing/2014/main" id="{0FCCCD39-E89E-214A-B4DB-DAC594437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18">
              <a:extLst>
                <a:ext uri="{FF2B5EF4-FFF2-40B4-BE49-F238E27FC236}">
                  <a16:creationId xmlns:a16="http://schemas.microsoft.com/office/drawing/2014/main" id="{A4C4E8E4-C229-0F4C-89B3-3D82DA0FF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19">
              <a:extLst>
                <a:ext uri="{FF2B5EF4-FFF2-40B4-BE49-F238E27FC236}">
                  <a16:creationId xmlns:a16="http://schemas.microsoft.com/office/drawing/2014/main" id="{88E7D933-3FA0-9649-89E5-195AA5D2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0">
              <a:extLst>
                <a:ext uri="{FF2B5EF4-FFF2-40B4-BE49-F238E27FC236}">
                  <a16:creationId xmlns:a16="http://schemas.microsoft.com/office/drawing/2014/main" id="{AED858FC-5377-9E47-8F47-5809DC30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1">
              <a:extLst>
                <a:ext uri="{FF2B5EF4-FFF2-40B4-BE49-F238E27FC236}">
                  <a16:creationId xmlns:a16="http://schemas.microsoft.com/office/drawing/2014/main" id="{D699CA23-5743-3143-BAA8-136C696F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2">
              <a:extLst>
                <a:ext uri="{FF2B5EF4-FFF2-40B4-BE49-F238E27FC236}">
                  <a16:creationId xmlns:a16="http://schemas.microsoft.com/office/drawing/2014/main" id="{3E3D5214-6224-734D-9ACD-BB7E3E477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3">
              <a:extLst>
                <a:ext uri="{FF2B5EF4-FFF2-40B4-BE49-F238E27FC236}">
                  <a16:creationId xmlns:a16="http://schemas.microsoft.com/office/drawing/2014/main" id="{6BC71DA7-5CAE-C84B-AC6D-9304684FB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4">
              <a:extLst>
                <a:ext uri="{FF2B5EF4-FFF2-40B4-BE49-F238E27FC236}">
                  <a16:creationId xmlns:a16="http://schemas.microsoft.com/office/drawing/2014/main" id="{76044AE1-6DBA-6F46-9985-B0EF375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5">
              <a:extLst>
                <a:ext uri="{FF2B5EF4-FFF2-40B4-BE49-F238E27FC236}">
                  <a16:creationId xmlns:a16="http://schemas.microsoft.com/office/drawing/2014/main" id="{7715B974-AC3C-FB49-8E96-B3B3BFB56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6">
              <a:extLst>
                <a:ext uri="{FF2B5EF4-FFF2-40B4-BE49-F238E27FC236}">
                  <a16:creationId xmlns:a16="http://schemas.microsoft.com/office/drawing/2014/main" id="{7DBFFF50-B2A5-D24D-B1A2-C539AC2D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27">
              <a:extLst>
                <a:ext uri="{FF2B5EF4-FFF2-40B4-BE49-F238E27FC236}">
                  <a16:creationId xmlns:a16="http://schemas.microsoft.com/office/drawing/2014/main" id="{A650E578-7E78-9144-B3EE-27BE7451C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28">
              <a:extLst>
                <a:ext uri="{FF2B5EF4-FFF2-40B4-BE49-F238E27FC236}">
                  <a16:creationId xmlns:a16="http://schemas.microsoft.com/office/drawing/2014/main" id="{2BCB2B40-EFFC-B442-A8C0-255925F1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29">
              <a:extLst>
                <a:ext uri="{FF2B5EF4-FFF2-40B4-BE49-F238E27FC236}">
                  <a16:creationId xmlns:a16="http://schemas.microsoft.com/office/drawing/2014/main" id="{3DDCAC48-4F76-454A-A56A-5A26EF79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0">
              <a:extLst>
                <a:ext uri="{FF2B5EF4-FFF2-40B4-BE49-F238E27FC236}">
                  <a16:creationId xmlns:a16="http://schemas.microsoft.com/office/drawing/2014/main" id="{2DBC5898-D65A-764A-8D76-9F9306E6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1">
              <a:extLst>
                <a:ext uri="{FF2B5EF4-FFF2-40B4-BE49-F238E27FC236}">
                  <a16:creationId xmlns:a16="http://schemas.microsoft.com/office/drawing/2014/main" id="{6D66E2C7-73F9-0748-B92D-AACE24232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2">
              <a:extLst>
                <a:ext uri="{FF2B5EF4-FFF2-40B4-BE49-F238E27FC236}">
                  <a16:creationId xmlns:a16="http://schemas.microsoft.com/office/drawing/2014/main" id="{854B745F-0F70-B54F-B941-603D5BAE6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3">
              <a:extLst>
                <a:ext uri="{FF2B5EF4-FFF2-40B4-BE49-F238E27FC236}">
                  <a16:creationId xmlns:a16="http://schemas.microsoft.com/office/drawing/2014/main" id="{284C0CC8-E48A-9C42-8EC5-6CB17B0C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4">
              <a:extLst>
                <a:ext uri="{FF2B5EF4-FFF2-40B4-BE49-F238E27FC236}">
                  <a16:creationId xmlns:a16="http://schemas.microsoft.com/office/drawing/2014/main" id="{8DFBAAA6-7BB2-2C47-9E9A-57AE4649E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5">
              <a:extLst>
                <a:ext uri="{FF2B5EF4-FFF2-40B4-BE49-F238E27FC236}">
                  <a16:creationId xmlns:a16="http://schemas.microsoft.com/office/drawing/2014/main" id="{9EC18BED-BA81-6A43-A007-7C24AAC6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6">
              <a:extLst>
                <a:ext uri="{FF2B5EF4-FFF2-40B4-BE49-F238E27FC236}">
                  <a16:creationId xmlns:a16="http://schemas.microsoft.com/office/drawing/2014/main" id="{AEF26441-409D-3645-87DB-6E99518B3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37">
              <a:extLst>
                <a:ext uri="{FF2B5EF4-FFF2-40B4-BE49-F238E27FC236}">
                  <a16:creationId xmlns:a16="http://schemas.microsoft.com/office/drawing/2014/main" id="{8F37F274-BAB4-3A41-815A-54A53C5D1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38">
              <a:extLst>
                <a:ext uri="{FF2B5EF4-FFF2-40B4-BE49-F238E27FC236}">
                  <a16:creationId xmlns:a16="http://schemas.microsoft.com/office/drawing/2014/main" id="{50C560B3-41A9-DA48-86AC-EFD8204CA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39">
              <a:extLst>
                <a:ext uri="{FF2B5EF4-FFF2-40B4-BE49-F238E27FC236}">
                  <a16:creationId xmlns:a16="http://schemas.microsoft.com/office/drawing/2014/main" id="{74392FDB-18E3-1B44-8DE0-68E62A10C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0">
              <a:extLst>
                <a:ext uri="{FF2B5EF4-FFF2-40B4-BE49-F238E27FC236}">
                  <a16:creationId xmlns:a16="http://schemas.microsoft.com/office/drawing/2014/main" id="{0A0636F0-5EA1-664B-92AC-AE922DE6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1">
              <a:extLst>
                <a:ext uri="{FF2B5EF4-FFF2-40B4-BE49-F238E27FC236}">
                  <a16:creationId xmlns:a16="http://schemas.microsoft.com/office/drawing/2014/main" id="{E4CAA491-CFBB-A748-8EEB-81A2BD33E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2">
              <a:extLst>
                <a:ext uri="{FF2B5EF4-FFF2-40B4-BE49-F238E27FC236}">
                  <a16:creationId xmlns:a16="http://schemas.microsoft.com/office/drawing/2014/main" id="{6E479283-632A-1642-8ACD-CCE79EA84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3">
              <a:extLst>
                <a:ext uri="{FF2B5EF4-FFF2-40B4-BE49-F238E27FC236}">
                  <a16:creationId xmlns:a16="http://schemas.microsoft.com/office/drawing/2014/main" id="{394BA59A-A61D-4C45-B94F-E08FF753F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4">
              <a:extLst>
                <a:ext uri="{FF2B5EF4-FFF2-40B4-BE49-F238E27FC236}">
                  <a16:creationId xmlns:a16="http://schemas.microsoft.com/office/drawing/2014/main" id="{D0DAB4BC-4AF6-2747-9303-FB1BB0042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5">
              <a:extLst>
                <a:ext uri="{FF2B5EF4-FFF2-40B4-BE49-F238E27FC236}">
                  <a16:creationId xmlns:a16="http://schemas.microsoft.com/office/drawing/2014/main" id="{3C5232B5-C9B6-FE49-894B-077BEED97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6">
              <a:extLst>
                <a:ext uri="{FF2B5EF4-FFF2-40B4-BE49-F238E27FC236}">
                  <a16:creationId xmlns:a16="http://schemas.microsoft.com/office/drawing/2014/main" id="{8AE46F37-31CC-8543-9F3C-63D914D3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47">
              <a:extLst>
                <a:ext uri="{FF2B5EF4-FFF2-40B4-BE49-F238E27FC236}">
                  <a16:creationId xmlns:a16="http://schemas.microsoft.com/office/drawing/2014/main" id="{0FFCB3AE-5B3A-FA4F-86DF-77E7EF9B3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48">
              <a:extLst>
                <a:ext uri="{FF2B5EF4-FFF2-40B4-BE49-F238E27FC236}">
                  <a16:creationId xmlns:a16="http://schemas.microsoft.com/office/drawing/2014/main" id="{6FE30BEF-304C-ED43-91E1-73345F50D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49">
              <a:extLst>
                <a:ext uri="{FF2B5EF4-FFF2-40B4-BE49-F238E27FC236}">
                  <a16:creationId xmlns:a16="http://schemas.microsoft.com/office/drawing/2014/main" id="{36CBD92F-31A6-BA4A-AC4A-6CC21B51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0">
              <a:extLst>
                <a:ext uri="{FF2B5EF4-FFF2-40B4-BE49-F238E27FC236}">
                  <a16:creationId xmlns:a16="http://schemas.microsoft.com/office/drawing/2014/main" id="{D12C9291-70D0-E244-93B3-E5729AE16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1">
              <a:extLst>
                <a:ext uri="{FF2B5EF4-FFF2-40B4-BE49-F238E27FC236}">
                  <a16:creationId xmlns:a16="http://schemas.microsoft.com/office/drawing/2014/main" id="{77806FD0-8A43-C749-8C86-54268E09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2">
              <a:extLst>
                <a:ext uri="{FF2B5EF4-FFF2-40B4-BE49-F238E27FC236}">
                  <a16:creationId xmlns:a16="http://schemas.microsoft.com/office/drawing/2014/main" id="{D50CB5E0-DC55-DB45-9E1A-4F57F975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3">
              <a:extLst>
                <a:ext uri="{FF2B5EF4-FFF2-40B4-BE49-F238E27FC236}">
                  <a16:creationId xmlns:a16="http://schemas.microsoft.com/office/drawing/2014/main" id="{2DA8E6DD-A9A9-8549-99EA-9CC5574E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4">
              <a:extLst>
                <a:ext uri="{FF2B5EF4-FFF2-40B4-BE49-F238E27FC236}">
                  <a16:creationId xmlns:a16="http://schemas.microsoft.com/office/drawing/2014/main" id="{9CB02FCE-3256-9D4C-9114-5C3A38E8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5">
              <a:extLst>
                <a:ext uri="{FF2B5EF4-FFF2-40B4-BE49-F238E27FC236}">
                  <a16:creationId xmlns:a16="http://schemas.microsoft.com/office/drawing/2014/main" id="{9AE4FD59-0E62-7A41-AC3D-046446F9C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6">
              <a:extLst>
                <a:ext uri="{FF2B5EF4-FFF2-40B4-BE49-F238E27FC236}">
                  <a16:creationId xmlns:a16="http://schemas.microsoft.com/office/drawing/2014/main" id="{E2BA8EBF-7858-0041-8CAA-2F95AB612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57">
              <a:extLst>
                <a:ext uri="{FF2B5EF4-FFF2-40B4-BE49-F238E27FC236}">
                  <a16:creationId xmlns:a16="http://schemas.microsoft.com/office/drawing/2014/main" id="{EE96A159-1602-C047-890D-DB07824E3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58">
              <a:extLst>
                <a:ext uri="{FF2B5EF4-FFF2-40B4-BE49-F238E27FC236}">
                  <a16:creationId xmlns:a16="http://schemas.microsoft.com/office/drawing/2014/main" id="{D1D27E22-7C5D-4E40-9C7D-461A22364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59">
              <a:extLst>
                <a:ext uri="{FF2B5EF4-FFF2-40B4-BE49-F238E27FC236}">
                  <a16:creationId xmlns:a16="http://schemas.microsoft.com/office/drawing/2014/main" id="{AE3285D6-3FA6-A040-8DF6-9899331C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0">
              <a:extLst>
                <a:ext uri="{FF2B5EF4-FFF2-40B4-BE49-F238E27FC236}">
                  <a16:creationId xmlns:a16="http://schemas.microsoft.com/office/drawing/2014/main" id="{B7014286-0E3B-BF44-BB38-6DED495B5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" name="Freeform 261">
              <a:extLst>
                <a:ext uri="{FF2B5EF4-FFF2-40B4-BE49-F238E27FC236}">
                  <a16:creationId xmlns:a16="http://schemas.microsoft.com/office/drawing/2014/main" id="{106E32F5-0995-774D-9359-A7F04D0C9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" name="Freeform 262">
              <a:extLst>
                <a:ext uri="{FF2B5EF4-FFF2-40B4-BE49-F238E27FC236}">
                  <a16:creationId xmlns:a16="http://schemas.microsoft.com/office/drawing/2014/main" id="{78AE353D-D632-E948-ABD0-B2032087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6" name="Freeform 263">
              <a:extLst>
                <a:ext uri="{FF2B5EF4-FFF2-40B4-BE49-F238E27FC236}">
                  <a16:creationId xmlns:a16="http://schemas.microsoft.com/office/drawing/2014/main" id="{4EE7DDF7-0967-9242-A7DF-E396B6730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3">
            <a:extLst>
              <a:ext uri="{FF2B5EF4-FFF2-40B4-BE49-F238E27FC236}">
                <a16:creationId xmlns:a16="http://schemas.microsoft.com/office/drawing/2014/main" id="{AE1D222B-AEE6-7844-96AD-5C646776D0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rgbClr val="179ADC"/>
          </a:solidFill>
        </p:grpSpPr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B49B5035-E6F7-1647-A2C6-D673A6BC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81E703B3-3824-3E43-8338-7F7660CEA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2">
              <a:extLst>
                <a:ext uri="{FF2B5EF4-FFF2-40B4-BE49-F238E27FC236}">
                  <a16:creationId xmlns:a16="http://schemas.microsoft.com/office/drawing/2014/main" id="{BDCC69B0-91A9-9A41-993D-262C152B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3">
              <a:extLst>
                <a:ext uri="{FF2B5EF4-FFF2-40B4-BE49-F238E27FC236}">
                  <a16:creationId xmlns:a16="http://schemas.microsoft.com/office/drawing/2014/main" id="{4CBFFB66-11E1-4F47-8144-29AB2AE7F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4">
              <a:extLst>
                <a:ext uri="{FF2B5EF4-FFF2-40B4-BE49-F238E27FC236}">
                  <a16:creationId xmlns:a16="http://schemas.microsoft.com/office/drawing/2014/main" id="{4F3103EB-E587-FE43-BD5E-1D2B6AD0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15029236-6DE6-DC46-8AC0-314609325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6">
              <a:extLst>
                <a:ext uri="{FF2B5EF4-FFF2-40B4-BE49-F238E27FC236}">
                  <a16:creationId xmlns:a16="http://schemas.microsoft.com/office/drawing/2014/main" id="{52A94B81-6DD8-7F4C-AD9C-A9AF5E605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7">
              <a:extLst>
                <a:ext uri="{FF2B5EF4-FFF2-40B4-BE49-F238E27FC236}">
                  <a16:creationId xmlns:a16="http://schemas.microsoft.com/office/drawing/2014/main" id="{67743AA2-904F-5D41-8CBE-652866CD2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8">
              <a:extLst>
                <a:ext uri="{FF2B5EF4-FFF2-40B4-BE49-F238E27FC236}">
                  <a16:creationId xmlns:a16="http://schemas.microsoft.com/office/drawing/2014/main" id="{57D3284D-3E91-6B4A-BF79-C16C16FF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9">
              <a:extLst>
                <a:ext uri="{FF2B5EF4-FFF2-40B4-BE49-F238E27FC236}">
                  <a16:creationId xmlns:a16="http://schemas.microsoft.com/office/drawing/2014/main" id="{32838868-F2AA-2E4D-9C21-D1BF2BFC7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6616D8B2-EA1C-E245-BDD2-F79BB89E3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06D5C083-090A-E945-8498-03A1E96D5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1E1265FB-FE21-5246-842A-C794B89DF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0587F020-F4F0-C640-ACD7-563A535F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7C1C773A-9E3A-AC49-8E35-5D2C7D6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4A7F28C8-DCF1-4349-BB64-962237E1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D812679B-F023-CA40-93C5-B0C766501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412F55AD-8022-0D40-9846-1BB14E4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99E39BC7-A4F2-4A49-B33D-ABE1249AC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FAB3FE5E-BD45-6844-9CC0-E953BF0D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431F49C7-8776-3D4D-B852-6E5335DF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03243F55-70E7-9B41-8B40-7B63AA5EA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04281F14-A989-7F44-83C0-0C32D5AD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10830BBB-D14A-F54D-AE0E-4FDB04284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7EA1BFFF-1479-404D-95D3-418995638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9AECE0C2-F378-6D43-B686-2161B009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F2B6DDD3-66C9-8541-873A-95BA85C18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4271D3C3-3F58-C14C-B418-797A0161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7CD5D786-2F24-1040-A17E-BADC09A9E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9">
              <a:extLst>
                <a:ext uri="{FF2B5EF4-FFF2-40B4-BE49-F238E27FC236}">
                  <a16:creationId xmlns:a16="http://schemas.microsoft.com/office/drawing/2014/main" id="{5BFC6095-D497-5C41-B8E0-8F7C08B04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240A292E-1D85-5842-ADE3-D0CC15B22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271D4897-5B66-B940-AF76-E3256CFD3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0D876030-71CA-CA42-82D4-EC7298B52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3">
              <a:extLst>
                <a:ext uri="{FF2B5EF4-FFF2-40B4-BE49-F238E27FC236}">
                  <a16:creationId xmlns:a16="http://schemas.microsoft.com/office/drawing/2014/main" id="{3E6B224B-0A3C-AC44-A6DF-486B65ACB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DB9FD04A-4FED-FF43-B00F-06842EC9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6F2F70FD-6500-ED47-B1F4-F680A3D2B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694C8DCF-ADCE-5045-9575-2BB706E8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DD459B16-D31C-B841-AD92-1D9EC6EE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CBFF823D-7B48-014C-9F70-0FCD394F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EEC8982F-4B62-A747-A963-E47930D3F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7B3A46F8-3FC1-6445-869A-99746E54C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CDFE1BFB-E2AD-1345-ACD4-FB850F59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C66A211F-32A6-D945-88B2-BC707CCE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D0114E4B-8D3E-EC4D-9170-066B6CB6F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DAE9C33A-8C03-3F44-A00E-0A1B040B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5">
              <a:extLst>
                <a:ext uri="{FF2B5EF4-FFF2-40B4-BE49-F238E27FC236}">
                  <a16:creationId xmlns:a16="http://schemas.microsoft.com/office/drawing/2014/main" id="{0BBD7BD0-9CD3-BF42-8E14-90DE6C9F2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6">
              <a:extLst>
                <a:ext uri="{FF2B5EF4-FFF2-40B4-BE49-F238E27FC236}">
                  <a16:creationId xmlns:a16="http://schemas.microsoft.com/office/drawing/2014/main" id="{7AC5EF1C-53AE-9E42-8290-3BF68F0D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8C0E9C2F-98B5-D548-B3EC-6E817953F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6794BB6E-5235-5E4E-BA1C-BDEE05EC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71E558F9-43C9-754F-8498-593E7B88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01C92750-65BA-6841-A13F-07D257AE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1">
              <a:extLst>
                <a:ext uri="{FF2B5EF4-FFF2-40B4-BE49-F238E27FC236}">
                  <a16:creationId xmlns:a16="http://schemas.microsoft.com/office/drawing/2014/main" id="{80B59686-5245-6044-95F7-C6BC5AC8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2">
              <a:extLst>
                <a:ext uri="{FF2B5EF4-FFF2-40B4-BE49-F238E27FC236}">
                  <a16:creationId xmlns:a16="http://schemas.microsoft.com/office/drawing/2014/main" id="{83B3CDF5-3BF1-AB4C-8E2E-4EDFF43B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3">
              <a:extLst>
                <a:ext uri="{FF2B5EF4-FFF2-40B4-BE49-F238E27FC236}">
                  <a16:creationId xmlns:a16="http://schemas.microsoft.com/office/drawing/2014/main" id="{6CC70BC8-F35E-A243-AA64-E668B525E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4">
              <a:extLst>
                <a:ext uri="{FF2B5EF4-FFF2-40B4-BE49-F238E27FC236}">
                  <a16:creationId xmlns:a16="http://schemas.microsoft.com/office/drawing/2014/main" id="{9DD694C6-38DC-3F47-8EB0-A96020C71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5">
              <a:extLst>
                <a:ext uri="{FF2B5EF4-FFF2-40B4-BE49-F238E27FC236}">
                  <a16:creationId xmlns:a16="http://schemas.microsoft.com/office/drawing/2014/main" id="{FE8E86FC-8D02-844F-8875-60469B29D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6">
              <a:extLst>
                <a:ext uri="{FF2B5EF4-FFF2-40B4-BE49-F238E27FC236}">
                  <a16:creationId xmlns:a16="http://schemas.microsoft.com/office/drawing/2014/main" id="{E9FFA1D8-2E78-2D4F-9F41-03433E9E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7">
              <a:extLst>
                <a:ext uri="{FF2B5EF4-FFF2-40B4-BE49-F238E27FC236}">
                  <a16:creationId xmlns:a16="http://schemas.microsoft.com/office/drawing/2014/main" id="{D70576C1-A85F-AD47-9279-550AAF3E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8">
              <a:extLst>
                <a:ext uri="{FF2B5EF4-FFF2-40B4-BE49-F238E27FC236}">
                  <a16:creationId xmlns:a16="http://schemas.microsoft.com/office/drawing/2014/main" id="{A7848FB7-C120-A24F-B1D8-288137EF3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9">
              <a:extLst>
                <a:ext uri="{FF2B5EF4-FFF2-40B4-BE49-F238E27FC236}">
                  <a16:creationId xmlns:a16="http://schemas.microsoft.com/office/drawing/2014/main" id="{230EE5B2-91CE-5145-8BF1-66AB4EDE8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0">
              <a:extLst>
                <a:ext uri="{FF2B5EF4-FFF2-40B4-BE49-F238E27FC236}">
                  <a16:creationId xmlns:a16="http://schemas.microsoft.com/office/drawing/2014/main" id="{6D15F358-D5C7-154D-9E25-81CA3F8DB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1">
              <a:extLst>
                <a:ext uri="{FF2B5EF4-FFF2-40B4-BE49-F238E27FC236}">
                  <a16:creationId xmlns:a16="http://schemas.microsoft.com/office/drawing/2014/main" id="{8883D3D7-6041-4048-8F66-EE3488B5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2">
              <a:extLst>
                <a:ext uri="{FF2B5EF4-FFF2-40B4-BE49-F238E27FC236}">
                  <a16:creationId xmlns:a16="http://schemas.microsoft.com/office/drawing/2014/main" id="{443B109C-E5C0-414F-8334-B4B1C829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3">
              <a:extLst>
                <a:ext uri="{FF2B5EF4-FFF2-40B4-BE49-F238E27FC236}">
                  <a16:creationId xmlns:a16="http://schemas.microsoft.com/office/drawing/2014/main" id="{ABF39464-59C4-CD4D-811C-1C4AB1484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4">
              <a:extLst>
                <a:ext uri="{FF2B5EF4-FFF2-40B4-BE49-F238E27FC236}">
                  <a16:creationId xmlns:a16="http://schemas.microsoft.com/office/drawing/2014/main" id="{F017E403-DEBC-EF4A-89FA-1F7747F1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5">
              <a:extLst>
                <a:ext uri="{FF2B5EF4-FFF2-40B4-BE49-F238E27FC236}">
                  <a16:creationId xmlns:a16="http://schemas.microsoft.com/office/drawing/2014/main" id="{8534D8A3-EF92-7347-BCCF-8D5272F0D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6">
              <a:extLst>
                <a:ext uri="{FF2B5EF4-FFF2-40B4-BE49-F238E27FC236}">
                  <a16:creationId xmlns:a16="http://schemas.microsoft.com/office/drawing/2014/main" id="{C522D1B3-8F95-D445-B86E-F6653E71B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7">
              <a:extLst>
                <a:ext uri="{FF2B5EF4-FFF2-40B4-BE49-F238E27FC236}">
                  <a16:creationId xmlns:a16="http://schemas.microsoft.com/office/drawing/2014/main" id="{FEB47CA0-FF43-DD48-B761-AACB1C392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8">
              <a:extLst>
                <a:ext uri="{FF2B5EF4-FFF2-40B4-BE49-F238E27FC236}">
                  <a16:creationId xmlns:a16="http://schemas.microsoft.com/office/drawing/2014/main" id="{0AF64D89-6A12-644D-9DE3-1EF6399F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9">
              <a:extLst>
                <a:ext uri="{FF2B5EF4-FFF2-40B4-BE49-F238E27FC236}">
                  <a16:creationId xmlns:a16="http://schemas.microsoft.com/office/drawing/2014/main" id="{BD7693B6-9471-C24B-8F57-B86496226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0">
              <a:extLst>
                <a:ext uri="{FF2B5EF4-FFF2-40B4-BE49-F238E27FC236}">
                  <a16:creationId xmlns:a16="http://schemas.microsoft.com/office/drawing/2014/main" id="{FA2F37AA-4C49-9745-87D1-8877AC3D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1">
              <a:extLst>
                <a:ext uri="{FF2B5EF4-FFF2-40B4-BE49-F238E27FC236}">
                  <a16:creationId xmlns:a16="http://schemas.microsoft.com/office/drawing/2014/main" id="{678CB7BD-2B13-8D4B-9932-59059A4A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2">
              <a:extLst>
                <a:ext uri="{FF2B5EF4-FFF2-40B4-BE49-F238E27FC236}">
                  <a16:creationId xmlns:a16="http://schemas.microsoft.com/office/drawing/2014/main" id="{3219BEF2-7D6A-B848-93D8-9F82ED120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3">
              <a:extLst>
                <a:ext uri="{FF2B5EF4-FFF2-40B4-BE49-F238E27FC236}">
                  <a16:creationId xmlns:a16="http://schemas.microsoft.com/office/drawing/2014/main" id="{E01087FD-DC3B-F745-B51B-268D18EFD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4">
              <a:extLst>
                <a:ext uri="{FF2B5EF4-FFF2-40B4-BE49-F238E27FC236}">
                  <a16:creationId xmlns:a16="http://schemas.microsoft.com/office/drawing/2014/main" id="{7577E935-2877-F54A-9AB4-C9783784B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5">
              <a:extLst>
                <a:ext uri="{FF2B5EF4-FFF2-40B4-BE49-F238E27FC236}">
                  <a16:creationId xmlns:a16="http://schemas.microsoft.com/office/drawing/2014/main" id="{8D5AC43E-0ACB-F048-BD4A-60EB1FEA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6">
              <a:extLst>
                <a:ext uri="{FF2B5EF4-FFF2-40B4-BE49-F238E27FC236}">
                  <a16:creationId xmlns:a16="http://schemas.microsoft.com/office/drawing/2014/main" id="{B46C4814-C101-D445-BDCD-5BE5ECD6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7">
              <a:extLst>
                <a:ext uri="{FF2B5EF4-FFF2-40B4-BE49-F238E27FC236}">
                  <a16:creationId xmlns:a16="http://schemas.microsoft.com/office/drawing/2014/main" id="{936A1D8E-CF2B-D042-BA8F-11C2FD472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8">
              <a:extLst>
                <a:ext uri="{FF2B5EF4-FFF2-40B4-BE49-F238E27FC236}">
                  <a16:creationId xmlns:a16="http://schemas.microsoft.com/office/drawing/2014/main" id="{0A22013D-7429-2840-BFBC-77D6F00BE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9">
              <a:extLst>
                <a:ext uri="{FF2B5EF4-FFF2-40B4-BE49-F238E27FC236}">
                  <a16:creationId xmlns:a16="http://schemas.microsoft.com/office/drawing/2014/main" id="{CCFE37AB-BAC4-6443-A949-8AC81984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0">
              <a:extLst>
                <a:ext uri="{FF2B5EF4-FFF2-40B4-BE49-F238E27FC236}">
                  <a16:creationId xmlns:a16="http://schemas.microsoft.com/office/drawing/2014/main" id="{BA0A69DC-7E67-CA41-967D-24814D800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1">
              <a:extLst>
                <a:ext uri="{FF2B5EF4-FFF2-40B4-BE49-F238E27FC236}">
                  <a16:creationId xmlns:a16="http://schemas.microsoft.com/office/drawing/2014/main" id="{27830B1C-6FD2-E344-AEE7-36386E13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2">
              <a:extLst>
                <a:ext uri="{FF2B5EF4-FFF2-40B4-BE49-F238E27FC236}">
                  <a16:creationId xmlns:a16="http://schemas.microsoft.com/office/drawing/2014/main" id="{84FD8ACC-802D-DE4B-A81F-D94DB403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3">
              <a:extLst>
                <a:ext uri="{FF2B5EF4-FFF2-40B4-BE49-F238E27FC236}">
                  <a16:creationId xmlns:a16="http://schemas.microsoft.com/office/drawing/2014/main" id="{C0605F96-38F8-1E43-956C-58969BE1B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4">
              <a:extLst>
                <a:ext uri="{FF2B5EF4-FFF2-40B4-BE49-F238E27FC236}">
                  <a16:creationId xmlns:a16="http://schemas.microsoft.com/office/drawing/2014/main" id="{5DBDC21C-7C15-0D4E-BF3C-73563BAAE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5">
              <a:extLst>
                <a:ext uri="{FF2B5EF4-FFF2-40B4-BE49-F238E27FC236}">
                  <a16:creationId xmlns:a16="http://schemas.microsoft.com/office/drawing/2014/main" id="{65C6DFA3-8058-D849-A857-CEEC77B27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6">
              <a:extLst>
                <a:ext uri="{FF2B5EF4-FFF2-40B4-BE49-F238E27FC236}">
                  <a16:creationId xmlns:a16="http://schemas.microsoft.com/office/drawing/2014/main" id="{7F680AAB-A416-8A4F-A45C-486F73D5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7">
              <a:extLst>
                <a:ext uri="{FF2B5EF4-FFF2-40B4-BE49-F238E27FC236}">
                  <a16:creationId xmlns:a16="http://schemas.microsoft.com/office/drawing/2014/main" id="{7CAF2A1F-C369-FE46-ACB0-76BC69A5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8">
              <a:extLst>
                <a:ext uri="{FF2B5EF4-FFF2-40B4-BE49-F238E27FC236}">
                  <a16:creationId xmlns:a16="http://schemas.microsoft.com/office/drawing/2014/main" id="{6FF88855-0D9D-7948-A87A-8B9E75F95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9">
              <a:extLst>
                <a:ext uri="{FF2B5EF4-FFF2-40B4-BE49-F238E27FC236}">
                  <a16:creationId xmlns:a16="http://schemas.microsoft.com/office/drawing/2014/main" id="{BE42FF0D-40AA-E347-893F-71945EF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0">
              <a:extLst>
                <a:ext uri="{FF2B5EF4-FFF2-40B4-BE49-F238E27FC236}">
                  <a16:creationId xmlns:a16="http://schemas.microsoft.com/office/drawing/2014/main" id="{B9351ABD-BD72-634F-B511-735119F4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1">
              <a:extLst>
                <a:ext uri="{FF2B5EF4-FFF2-40B4-BE49-F238E27FC236}">
                  <a16:creationId xmlns:a16="http://schemas.microsoft.com/office/drawing/2014/main" id="{B56BF612-CBCA-0748-8A84-71A363463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2">
              <a:extLst>
                <a:ext uri="{FF2B5EF4-FFF2-40B4-BE49-F238E27FC236}">
                  <a16:creationId xmlns:a16="http://schemas.microsoft.com/office/drawing/2014/main" id="{52359210-9A8E-9745-A079-E8548E07D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3">
              <a:extLst>
                <a:ext uri="{FF2B5EF4-FFF2-40B4-BE49-F238E27FC236}">
                  <a16:creationId xmlns:a16="http://schemas.microsoft.com/office/drawing/2014/main" id="{39BDE024-1C0F-4948-A450-A15DB107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F9CCC74C-8D1A-7845-AAF6-0945183A2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5">
              <a:extLst>
                <a:ext uri="{FF2B5EF4-FFF2-40B4-BE49-F238E27FC236}">
                  <a16:creationId xmlns:a16="http://schemas.microsoft.com/office/drawing/2014/main" id="{FAAD9849-039B-8845-AE15-84F96E394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6">
              <a:extLst>
                <a:ext uri="{FF2B5EF4-FFF2-40B4-BE49-F238E27FC236}">
                  <a16:creationId xmlns:a16="http://schemas.microsoft.com/office/drawing/2014/main" id="{FBBD70C0-2F6B-444F-915F-E12939E9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7">
              <a:extLst>
                <a:ext uri="{FF2B5EF4-FFF2-40B4-BE49-F238E27FC236}">
                  <a16:creationId xmlns:a16="http://schemas.microsoft.com/office/drawing/2014/main" id="{D0836C9E-85AB-1047-B54B-9EAB7994C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8">
              <a:extLst>
                <a:ext uri="{FF2B5EF4-FFF2-40B4-BE49-F238E27FC236}">
                  <a16:creationId xmlns:a16="http://schemas.microsoft.com/office/drawing/2014/main" id="{71371FFE-7BD9-8046-84D1-7FE534B4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9">
              <a:extLst>
                <a:ext uri="{FF2B5EF4-FFF2-40B4-BE49-F238E27FC236}">
                  <a16:creationId xmlns:a16="http://schemas.microsoft.com/office/drawing/2014/main" id="{3918345B-6FBC-6541-80FE-EEEE34883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0">
              <a:extLst>
                <a:ext uri="{FF2B5EF4-FFF2-40B4-BE49-F238E27FC236}">
                  <a16:creationId xmlns:a16="http://schemas.microsoft.com/office/drawing/2014/main" id="{10D5E7EE-C95B-EF47-AF2E-5ADE2366D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1">
              <a:extLst>
                <a:ext uri="{FF2B5EF4-FFF2-40B4-BE49-F238E27FC236}">
                  <a16:creationId xmlns:a16="http://schemas.microsoft.com/office/drawing/2014/main" id="{514D61B0-FFA0-A249-89A8-E97E1561E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2">
              <a:extLst>
                <a:ext uri="{FF2B5EF4-FFF2-40B4-BE49-F238E27FC236}">
                  <a16:creationId xmlns:a16="http://schemas.microsoft.com/office/drawing/2014/main" id="{2FA9BE2F-919A-2642-8E39-9469B447F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3">
              <a:extLst>
                <a:ext uri="{FF2B5EF4-FFF2-40B4-BE49-F238E27FC236}">
                  <a16:creationId xmlns:a16="http://schemas.microsoft.com/office/drawing/2014/main" id="{0C05EF1A-8CB8-B743-BE82-C896DD69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4">
              <a:extLst>
                <a:ext uri="{FF2B5EF4-FFF2-40B4-BE49-F238E27FC236}">
                  <a16:creationId xmlns:a16="http://schemas.microsoft.com/office/drawing/2014/main" id="{0EEEE5AC-5AC7-2641-B868-3326388C6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5">
              <a:extLst>
                <a:ext uri="{FF2B5EF4-FFF2-40B4-BE49-F238E27FC236}">
                  <a16:creationId xmlns:a16="http://schemas.microsoft.com/office/drawing/2014/main" id="{B5AFC83D-9C56-3B42-A2FB-1A59E7F3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6">
              <a:extLst>
                <a:ext uri="{FF2B5EF4-FFF2-40B4-BE49-F238E27FC236}">
                  <a16:creationId xmlns:a16="http://schemas.microsoft.com/office/drawing/2014/main" id="{F22B71C7-B3E3-A74A-8899-22E57807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7">
              <a:extLst>
                <a:ext uri="{FF2B5EF4-FFF2-40B4-BE49-F238E27FC236}">
                  <a16:creationId xmlns:a16="http://schemas.microsoft.com/office/drawing/2014/main" id="{DD96668D-8B88-6149-AE74-2799CA3FF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8">
              <a:extLst>
                <a:ext uri="{FF2B5EF4-FFF2-40B4-BE49-F238E27FC236}">
                  <a16:creationId xmlns:a16="http://schemas.microsoft.com/office/drawing/2014/main" id="{BFF50DBE-A23B-4544-8EE6-2A0E316EB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9">
              <a:extLst>
                <a:ext uri="{FF2B5EF4-FFF2-40B4-BE49-F238E27FC236}">
                  <a16:creationId xmlns:a16="http://schemas.microsoft.com/office/drawing/2014/main" id="{3E093559-3229-8F45-B244-E396B5984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0">
              <a:extLst>
                <a:ext uri="{FF2B5EF4-FFF2-40B4-BE49-F238E27FC236}">
                  <a16:creationId xmlns:a16="http://schemas.microsoft.com/office/drawing/2014/main" id="{D28F64F5-66AF-C94F-A748-7A321C8F2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1">
              <a:extLst>
                <a:ext uri="{FF2B5EF4-FFF2-40B4-BE49-F238E27FC236}">
                  <a16:creationId xmlns:a16="http://schemas.microsoft.com/office/drawing/2014/main" id="{5A4FC7B6-281C-9445-B2A6-45724146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2">
              <a:extLst>
                <a:ext uri="{FF2B5EF4-FFF2-40B4-BE49-F238E27FC236}">
                  <a16:creationId xmlns:a16="http://schemas.microsoft.com/office/drawing/2014/main" id="{BD3252B6-C255-064E-B662-AE764F11D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3">
              <a:extLst>
                <a:ext uri="{FF2B5EF4-FFF2-40B4-BE49-F238E27FC236}">
                  <a16:creationId xmlns:a16="http://schemas.microsoft.com/office/drawing/2014/main" id="{5AD2C44C-E6F5-D840-9D61-F2B9F486D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4">
              <a:extLst>
                <a:ext uri="{FF2B5EF4-FFF2-40B4-BE49-F238E27FC236}">
                  <a16:creationId xmlns:a16="http://schemas.microsoft.com/office/drawing/2014/main" id="{CEBDC217-5953-BF4A-B2F0-F8DB99815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5">
              <a:extLst>
                <a:ext uri="{FF2B5EF4-FFF2-40B4-BE49-F238E27FC236}">
                  <a16:creationId xmlns:a16="http://schemas.microsoft.com/office/drawing/2014/main" id="{9E5ECECE-1329-744D-B0A7-03808C24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6">
              <a:extLst>
                <a:ext uri="{FF2B5EF4-FFF2-40B4-BE49-F238E27FC236}">
                  <a16:creationId xmlns:a16="http://schemas.microsoft.com/office/drawing/2014/main" id="{DD5DF6D9-461E-644D-9082-EC5ADF83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7">
              <a:extLst>
                <a:ext uri="{FF2B5EF4-FFF2-40B4-BE49-F238E27FC236}">
                  <a16:creationId xmlns:a16="http://schemas.microsoft.com/office/drawing/2014/main" id="{C7A6C6FF-0F0D-FF40-BCFA-7C06AC94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8">
              <a:extLst>
                <a:ext uri="{FF2B5EF4-FFF2-40B4-BE49-F238E27FC236}">
                  <a16:creationId xmlns:a16="http://schemas.microsoft.com/office/drawing/2014/main" id="{5A8D48FD-5264-3141-B1E7-1DC634F01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9">
              <a:extLst>
                <a:ext uri="{FF2B5EF4-FFF2-40B4-BE49-F238E27FC236}">
                  <a16:creationId xmlns:a16="http://schemas.microsoft.com/office/drawing/2014/main" id="{F67A25A9-FCA3-B64D-820F-000FFBE23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0">
              <a:extLst>
                <a:ext uri="{FF2B5EF4-FFF2-40B4-BE49-F238E27FC236}">
                  <a16:creationId xmlns:a16="http://schemas.microsoft.com/office/drawing/2014/main" id="{D2D88A11-16AF-E24B-AC3E-A84669D9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1">
              <a:extLst>
                <a:ext uri="{FF2B5EF4-FFF2-40B4-BE49-F238E27FC236}">
                  <a16:creationId xmlns:a16="http://schemas.microsoft.com/office/drawing/2014/main" id="{FAAE8981-B0E1-3E48-A880-BD3E23163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2">
              <a:extLst>
                <a:ext uri="{FF2B5EF4-FFF2-40B4-BE49-F238E27FC236}">
                  <a16:creationId xmlns:a16="http://schemas.microsoft.com/office/drawing/2014/main" id="{BC5DAB9C-A53D-C345-8643-48AD22FCE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3">
              <a:extLst>
                <a:ext uri="{FF2B5EF4-FFF2-40B4-BE49-F238E27FC236}">
                  <a16:creationId xmlns:a16="http://schemas.microsoft.com/office/drawing/2014/main" id="{14B64CB5-30D2-7E41-BACA-F4D70F80E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2982DB3-921A-FC4F-8D48-34393E8160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878D227-0A61-924E-9C23-2E1BBE7D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45339924-27F0-0049-8BC1-D10E2B0BA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A945EEAD-D711-A348-A106-25DE8097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422C1DF3-E1F9-C445-8B72-4750DE0C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2382C491-FF1D-4842-9CFF-96526F77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68457D7B-B0E4-7647-8A44-CBEC96AE4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D4BBC7A6-6192-7249-BAD6-A53A4DC92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96B394C8-B629-0D44-AD70-6070E9458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F325F18-A961-FA4A-A983-46C052265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BD2F75EA-B5AF-DC4F-9D22-D5BF1137D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0E1227FA-50A6-5E4F-9880-4BB93E631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051E54C1-373C-E44E-8FE2-ABFE34FF5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9056AEC5-A9FD-EF4B-8A66-0A352E672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D784B93E-14AC-2E45-946F-88233A579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E7AB0452-E438-314A-AAAE-9C8C1B069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843919B7-84BB-7446-996F-3E124F89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0D89E448-7177-994C-BB81-2FB4C7C4F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45ABB02C-DDEA-3449-9655-FD1B8398B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1284EA9-61AB-4946-91D9-8D1A54F2E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8EE0E6AC-571B-E349-98CA-BC9B9F5C3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F3FD6046-9888-A94D-9E8C-15D5906FC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71585DD7-D7C5-4A4B-9F71-3B2FDBE4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BDD34FC2-4C9B-504A-81A4-D2470E95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0C589FA1-9CB0-8042-8919-54E1F555B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6298CA19-1EC6-BF43-ACE8-47123CE0F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C3CCF9E-AA95-C34A-BC96-9CC07184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6DAAF0E1-3705-C54A-ACFE-D622D635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22185743-AE69-7D42-B6FE-4B58E7C82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3F7F3DFB-3541-2B4A-B0D4-1BBD3BFB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BC9DF9CD-DFF7-C045-86C2-8EC578220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6686F8E8-E687-F645-8F22-82BE1DFD1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A08FD8AB-497D-604A-9E03-0C192A46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9121C4E1-D31B-054B-A514-E38D8B9B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23F6134E-C7E5-EE4E-AF36-62B98417C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2A7D6255-15AD-5D42-B49B-1F89F3B1B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4294B2F-0FA9-6342-B34D-76BB7075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509F755F-FDAD-8A49-9310-3C6D58DA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8EBFA7DB-461A-0E43-990D-1EF4443A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AD5B50C7-B103-B84C-9382-D7A8497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FCB0A289-060F-6048-80A9-45A921FB8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09DA7162-395F-9949-A44F-7143D61F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49C6F249-C886-8042-B80C-3B9658B3F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DCEA5662-ABA7-D747-B85E-5C21F4055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06CFE32F-E2CB-F74D-BF65-1D507053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5F9578F-93AA-1847-B3FE-7754EC32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1071EAA-2CA7-2F46-AD14-B69CABDC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87AE8FDA-BEE0-A648-BF4A-3255F3A82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DB9EDFDF-BE44-7147-99B3-88837EF7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78AC68D6-4F9B-7940-8656-16FC41ED6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50612CA-E883-5E4F-B5E2-6E83CB06C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2C8402-6E21-8149-995E-601182EDA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4C9C68F6-1C8F-6342-B27A-25F0CF872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3D1959DA-AF00-A24C-8DBA-47667B6D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8480B35B-A1FA-F543-805E-2710ED0D9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22A7A7E4-BDDF-5A4D-B402-88172361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528BEBA3-E576-7442-9EC6-77B6F715C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EABF366-A36C-3345-BF35-1045252F2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52B6D999-DAE9-3346-939C-005AEC120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0AB3ED9-341E-BB40-8900-2B5ADD5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171A7A1A-B401-B848-AC1A-0567C1D5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B84C0EE-197C-A941-838C-005ACD27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46D26C86-E4D2-1947-93CF-BC9461752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930B595F-E3E0-1041-B5CE-CB6D80CB7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C3EB91A2-4B81-5D48-B6CA-8F84F7B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A14AC123-8254-0149-8B8E-501710EF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B241C981-530F-EE4F-8A19-59305924F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415687F6-268F-7740-960D-FD889290D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9A7E0743-455C-B94F-850F-0AFE3AA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9C8EB0E8-BA7D-A545-BB5A-828550300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475B2B40-833B-8143-81E3-03182F65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F02B3CF0-A52D-FF40-B1CA-77FBAAD3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444CB092-2936-2945-8B92-1A484A852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C81FFD0E-9679-8A48-ADEF-2CEA9FB19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F1CBEB97-8CC8-4044-AAF8-05EFCA70B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E2367B04-8E39-1946-B750-98DE514CA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1EADDC5B-6DC2-A146-A8C6-3A229C95E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B19BB1DF-39D3-E34C-8A0F-8E9A9CF8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918E99E-E56F-D34B-8D14-53851E1A7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346A2D05-3D80-664F-8492-149FC42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BA65DA6E-B97A-954D-B3A9-ED529FA97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C71FB14C-68FB-6A48-88D9-A4270CAA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02CEAE-6CDD-1241-8714-25382FEDF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9AC6AB3A-4E24-8245-A7A0-2B01E0208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2122D0F5-DC55-2B49-A702-B9D5B9997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D3E7D619-3D20-6B43-8F6E-92914BF7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8229CAE7-4023-224D-B3D3-A52F3FA4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3A13B149-1C9D-2C48-8922-A784E0BA3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14DC181F-9E3D-284B-82AE-F1E84595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1B402CB8-0FAD-4643-BE89-825C27469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67346AFB-9D46-C045-98CE-B127C54E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B3C77E06-5528-1B4A-9B85-335B1BEC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577322CE-460E-8243-B20A-DD1B5B1B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FB55DFE7-C98C-2847-B2EB-EB2E48FC8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3356505D-0C7B-ED4A-A38B-CB2F3C987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A86F6010-5560-D74C-AD26-6B06381B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4AC752A9-E6DE-8844-BC10-21E3EF25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1A2C37A0-7B34-E14E-B1CE-D2A37DAB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C08BDFB8-FF3E-D345-A74A-1971524E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D45BD64-7944-2B41-BE5B-1BA7A0352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399012A4-CB8B-CA4A-A3BA-0FE47C5E3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71764A9E-1FE6-3D46-938F-F82361BD1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590F788F-A96D-D64A-81DC-A2570843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4A545610-5828-9340-82BB-08DF3F76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0181F4C9-EEB2-FD44-8B5F-2122203C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2001CECE-0A36-4E48-B841-53B46640E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99D8A4C5-F23C-F541-B29B-FBF278CE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4E68AC67-B1F5-3242-9F9E-B56D4049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1FFEFC24-9193-1C42-AD1E-455CE687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C79C700A-5B01-3F4D-968C-3B9DBF9E0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F2B8BCC4-D634-F246-AE2D-1121FAD9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7A2DD2A1-E6B4-8544-97B9-C34B7C99D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9042688F-40E7-6E4A-B929-CA9B1E97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37F8AE4A-5FFB-C943-97FF-6659A4B5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C03642CA-A1D3-E442-8E0C-623E5546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912D8B98-103E-1843-9190-BD1B9B6A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B36F44EE-98B2-CE4E-8680-8C65760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E093878D-4C0C-B74D-9B8F-38530AD8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077EBF88-B7A6-1B40-9C9B-AC9629F11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F14CB4A7-8EEA-D04F-8AE8-C53A60A74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01498A96-91DB-DD48-AB14-43E93C028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A11F5D4C-A9BF-A043-9367-01A7087E5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88F547DB-A8E7-154C-812C-0019D377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3D4F5961-3F52-F841-BBC7-655D7BC3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BBD16CD7-2410-7B46-84BD-DCC755591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C2C5512D-7C27-C949-8282-84144066FE4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FD1B01E8-9018-7546-972E-3281EBCC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C208A311-805F-794E-BF2D-D3A98F2C6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CD6AC44D-CC01-2748-9B2D-988BACECB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51A9A5EA-23D2-9947-BD13-BB30FCC2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DAF5326B-E744-FE40-B3A1-3E70727F8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461D8EA0-BE5D-584B-9937-0BED3434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246DF7BB-F644-FB46-A5DF-A4BF7EB1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9A652FA-A880-F247-93BA-3D3A4AB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4A7B7CF2-EA41-A147-8817-22AD41E0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D85CEF3F-10AB-6443-AC05-DA567D562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DEF79139-C1C1-2B43-8EB5-59F06870C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4519AF66-4BC6-7F48-9230-591D7F2A7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0641571D-1736-9145-B64E-D10A602F1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175BE586-9F5E-6D42-87A1-7CDB1672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FB7C60AD-BA73-B943-B975-9C5E67363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DB116B90-FB3A-AC48-8F11-E38616A8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F0FD7A49-FAE6-1646-B2CA-B69BD745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ECD21B8C-ABD5-C84F-A8B8-E99B9616E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85FDC403-09FA-C245-BE1F-81B19B6D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EDEF5D6-2143-6A4C-8F46-24CA5B8A4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98C7C62C-55EC-D642-9808-9D7B91783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933F04C3-EF51-8747-9170-805B17FD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8CCD1858-C197-E24C-BC39-B77BFAF8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B04C1DEE-9AC6-2B4F-8EC6-A86D6AA9F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CC1FAF8C-A4D7-DE4D-A51B-32F146F2F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ED641564-9C0C-5D46-B300-66F3E16D8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E5D9BF3B-513E-E941-A358-C40B09786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94455B56-8141-404E-8FBF-8DFEC02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C200F6AD-B955-8044-A848-B1D89F6E5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45AA705B-A04B-F54A-801C-8C00A177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B10A20F-7DFD-BB4E-9B52-FD0431ED0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19ADFA52-8231-CF42-AB73-94053342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69E69627-BA45-0D43-B6AB-7DBBE30D8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30A949CD-6FAA-4146-A52B-F81A683D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9D54583D-2B9F-FF41-9639-8A593603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E51CF8AE-31AF-034E-B469-585B95E1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A51C18FD-D36A-C347-BBE3-BC6AEAB0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B1C369E9-D9D1-264B-8FC3-14F81548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B6BC732D-3F88-CF4E-B535-C7B18DCF1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83742928-CA5D-3E4C-864F-DEA943DF2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642BB98B-4DC3-F244-9136-69B61634C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147F01C0-B122-1C4C-814C-B907A54E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68277B9C-1371-EC45-A799-AA3A58901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9C350B0C-AA6E-0145-875A-EF48ADF5B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FA4FD616-3075-354F-8B78-75638BF72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2D264FC3-26B0-B14F-9D79-BD5339574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377C7D53-B782-0A46-A595-1599E5CEA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8F7D17D1-B349-6141-97A4-23C4AC280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8F8089E3-2946-7B4C-B44A-639607F26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61257A69-37B3-094E-BA81-E4CF44A08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2CA74F66-18D5-454F-BDEF-80D81396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595E835B-C4B1-8D41-804A-CAC35BB5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A3AAA642-D0F2-E94B-97BE-90AB30185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AAEC92CB-A9D7-784F-814C-375B1CB2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BDC34C81-9A15-9841-923D-C6D8F3924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929794FD-9463-A34C-8E69-D1E26A5CF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07B29EA9-D7CC-E946-996C-84F868094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1F0A0517-9B00-AD4C-8909-97CBC4F4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345F3015-D16F-8644-9013-1F64DA50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38056D88-E110-6945-B303-C8367904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0DA8AB93-73C5-E74A-8388-258C5185F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B787F847-8FC9-EB44-A56E-147228AB1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6B2ECB51-E1D7-ED46-A59F-8C83BFD0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5B75708-5F8D-4C4C-82B8-6F22FC225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16C46510-666D-5D4D-8BAB-859E7D43C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88B52CDB-65ED-8543-9056-3D2F6368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E02B06D6-FD2C-D744-B204-95E67E86A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03F1FC9F-5370-474A-A1E9-C7EA66D2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295DDC16-AC82-134A-ADCE-BB6E66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D073C077-CA8D-0D41-9A5E-96C049A97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1E7212F-2B4D-3047-8CAB-EFF5F0BC3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0C655699-C327-EA4F-8AEF-C2223E9E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FBD75D9B-4D70-034C-A76A-06DD84B3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99EF520A-CE48-204D-932C-D7CB9363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F89AF4BA-E75C-0548-AC4E-06FFE1BD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BDCC831C-FC5E-9D4F-9DF2-D9043F712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3D40D7AA-69C8-5D4F-B966-1624B6C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10E6E55E-3D4E-E54A-AF04-680E186D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BC74F0D-873D-C64C-AAB2-C0D5863A8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867D3350-E99A-C84D-B19F-5F37EB53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6FF23065-0030-174A-B7A2-B34A164A0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7553028B-9080-2D48-B098-527545E7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39ED17B1-3DCC-9642-A56E-15750630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EA6383D5-EAE5-FB4E-8C61-B60E4FE5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0D8C9F85-F11D-114F-A024-1F1EAEF3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4856F1F3-CD46-6B40-9013-6DE91C3DD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90D24C3A-3E96-7C4C-B8F9-8863DB780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B213A50B-A3E7-0F44-B31D-F5605277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C7C15856-D552-4D47-8E21-1DABE4A25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1E3E5CF8-F6B0-5747-A5F9-CF0527D7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4E6B6735-967B-594A-8C34-CD077F464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5B86EA4-4438-1A41-A6DC-B9011E4D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A4900554-9A6D-1244-BB3C-D9BA05C34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06D7A1E6-0570-6444-AD5F-2C6AB062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C2ACBEBC-1849-AF42-B2A9-37158CC7A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08CDF70D-D161-4646-B976-D978414C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05B237AC-595D-4A4A-B73B-63666C9E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49DF73F-E7C0-604E-ADA2-496426C33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6060506D-F689-D747-B88A-3428009E3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C943A66-57D3-0347-AECA-10BA00825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059DE2C6-05B3-2545-BF61-81D435E6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781F1CEA-09CA-5E4A-B1FF-E1121E6E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35C3B581-B4C9-904C-A342-A02AE7BB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761E892-8193-DB4C-9CB4-70EC1D23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918F0449-FB94-2847-BCA3-2CAB267BC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8724BE06-2C5E-FC4C-AB8A-3D56716C4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F108EB5C-F879-D940-B555-4545666D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5EF5C778-BF6C-BE41-8345-B364305F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3696D5E7-7387-9D44-A015-0A347EFB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4923E854-CCA3-E646-886B-2F694641A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A403B9E8-3093-FA47-9E90-7D6854689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C32E97AA-2F14-E44A-97DE-0E3F3C2E6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67F844EB-D93C-4F44-AED2-DC5A653F1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5989F9FC-9BF5-8D41-9120-3A61BE98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B5058EA3-318C-F74E-8252-70CF293EE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344E357D-7388-ED48-A446-0E688B25D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1FF837FF-607D-E140-8462-D1281591A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36CF0A5A-54A4-D149-BDF4-ACCD05B69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CC166EE-4792-7A4A-A8FF-A4A8619E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AD790E6C-0BDA-3B48-9A3C-40150A75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DD8DF0B0-302B-8A4C-BD89-A5FAEA7D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E27448C8-86CF-FD41-98D0-FE3312175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A3C3902B-833E-F748-B023-11D3C678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00CD0476-FEBD-F043-B695-76B02627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901FED01-9DB8-C246-A95C-9F2425CB5DA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3" name="Freeform 140">
              <a:extLst>
                <a:ext uri="{FF2B5EF4-FFF2-40B4-BE49-F238E27FC236}">
                  <a16:creationId xmlns:a16="http://schemas.microsoft.com/office/drawing/2014/main" id="{D047F155-C7A5-1B43-ADA9-6D6CFA33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1">
              <a:extLst>
                <a:ext uri="{FF2B5EF4-FFF2-40B4-BE49-F238E27FC236}">
                  <a16:creationId xmlns:a16="http://schemas.microsoft.com/office/drawing/2014/main" id="{9B3DCF1F-D666-364D-858E-918D0E051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2">
              <a:extLst>
                <a:ext uri="{FF2B5EF4-FFF2-40B4-BE49-F238E27FC236}">
                  <a16:creationId xmlns:a16="http://schemas.microsoft.com/office/drawing/2014/main" id="{3A9305E6-64E6-714F-8765-11525B66C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3">
              <a:extLst>
                <a:ext uri="{FF2B5EF4-FFF2-40B4-BE49-F238E27FC236}">
                  <a16:creationId xmlns:a16="http://schemas.microsoft.com/office/drawing/2014/main" id="{182EFBCC-1E02-F64B-9C1C-62EC4C805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4">
              <a:extLst>
                <a:ext uri="{FF2B5EF4-FFF2-40B4-BE49-F238E27FC236}">
                  <a16:creationId xmlns:a16="http://schemas.microsoft.com/office/drawing/2014/main" id="{9B878167-0DA7-D641-A410-B9982A85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5">
              <a:extLst>
                <a:ext uri="{FF2B5EF4-FFF2-40B4-BE49-F238E27FC236}">
                  <a16:creationId xmlns:a16="http://schemas.microsoft.com/office/drawing/2014/main" id="{7E6066B6-1C0C-134D-849E-ECA41A56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6">
              <a:extLst>
                <a:ext uri="{FF2B5EF4-FFF2-40B4-BE49-F238E27FC236}">
                  <a16:creationId xmlns:a16="http://schemas.microsoft.com/office/drawing/2014/main" id="{7EFEA788-3E6F-B54A-B38B-39EEB4A01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7">
              <a:extLst>
                <a:ext uri="{FF2B5EF4-FFF2-40B4-BE49-F238E27FC236}">
                  <a16:creationId xmlns:a16="http://schemas.microsoft.com/office/drawing/2014/main" id="{BB3386B5-B13F-9048-85BE-07923709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8">
              <a:extLst>
                <a:ext uri="{FF2B5EF4-FFF2-40B4-BE49-F238E27FC236}">
                  <a16:creationId xmlns:a16="http://schemas.microsoft.com/office/drawing/2014/main" id="{72FB77A3-3537-3544-A204-A41EAD22C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9">
              <a:extLst>
                <a:ext uri="{FF2B5EF4-FFF2-40B4-BE49-F238E27FC236}">
                  <a16:creationId xmlns:a16="http://schemas.microsoft.com/office/drawing/2014/main" id="{A9BC5ECE-CCE0-E84A-BFA4-6191C95A4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0">
              <a:extLst>
                <a:ext uri="{FF2B5EF4-FFF2-40B4-BE49-F238E27FC236}">
                  <a16:creationId xmlns:a16="http://schemas.microsoft.com/office/drawing/2014/main" id="{4ADAFE57-BD5E-7541-85B5-671C37D1D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1">
              <a:extLst>
                <a:ext uri="{FF2B5EF4-FFF2-40B4-BE49-F238E27FC236}">
                  <a16:creationId xmlns:a16="http://schemas.microsoft.com/office/drawing/2014/main" id="{13797C97-F2AF-0F44-961F-A60365D1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2">
              <a:extLst>
                <a:ext uri="{FF2B5EF4-FFF2-40B4-BE49-F238E27FC236}">
                  <a16:creationId xmlns:a16="http://schemas.microsoft.com/office/drawing/2014/main" id="{A63486DC-2779-3943-9358-862B3454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3">
              <a:extLst>
                <a:ext uri="{FF2B5EF4-FFF2-40B4-BE49-F238E27FC236}">
                  <a16:creationId xmlns:a16="http://schemas.microsoft.com/office/drawing/2014/main" id="{2E7EB0D4-17E7-614A-AD1F-46AC897A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4">
              <a:extLst>
                <a:ext uri="{FF2B5EF4-FFF2-40B4-BE49-F238E27FC236}">
                  <a16:creationId xmlns:a16="http://schemas.microsoft.com/office/drawing/2014/main" id="{06A9F051-07E0-A84A-B867-5F1F04385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5">
              <a:extLst>
                <a:ext uri="{FF2B5EF4-FFF2-40B4-BE49-F238E27FC236}">
                  <a16:creationId xmlns:a16="http://schemas.microsoft.com/office/drawing/2014/main" id="{6A241E01-855C-9145-8D28-E9A33506C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6">
              <a:extLst>
                <a:ext uri="{FF2B5EF4-FFF2-40B4-BE49-F238E27FC236}">
                  <a16:creationId xmlns:a16="http://schemas.microsoft.com/office/drawing/2014/main" id="{EC986A8C-11DD-3845-8F31-871E9534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7">
              <a:extLst>
                <a:ext uri="{FF2B5EF4-FFF2-40B4-BE49-F238E27FC236}">
                  <a16:creationId xmlns:a16="http://schemas.microsoft.com/office/drawing/2014/main" id="{21CF7EB7-11DD-104F-BDC0-C4C4FB929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8">
              <a:extLst>
                <a:ext uri="{FF2B5EF4-FFF2-40B4-BE49-F238E27FC236}">
                  <a16:creationId xmlns:a16="http://schemas.microsoft.com/office/drawing/2014/main" id="{56A48D00-1BB6-D44A-A57C-E6DC10A8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9">
              <a:extLst>
                <a:ext uri="{FF2B5EF4-FFF2-40B4-BE49-F238E27FC236}">
                  <a16:creationId xmlns:a16="http://schemas.microsoft.com/office/drawing/2014/main" id="{A1D8BCA7-46DF-114D-A342-9350D58A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0">
              <a:extLst>
                <a:ext uri="{FF2B5EF4-FFF2-40B4-BE49-F238E27FC236}">
                  <a16:creationId xmlns:a16="http://schemas.microsoft.com/office/drawing/2014/main" id="{1B876215-CB29-B44E-A48A-8750475F5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1">
              <a:extLst>
                <a:ext uri="{FF2B5EF4-FFF2-40B4-BE49-F238E27FC236}">
                  <a16:creationId xmlns:a16="http://schemas.microsoft.com/office/drawing/2014/main" id="{09DA8D0F-B5F8-E845-9CEF-FB4C38C2A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2">
              <a:extLst>
                <a:ext uri="{FF2B5EF4-FFF2-40B4-BE49-F238E27FC236}">
                  <a16:creationId xmlns:a16="http://schemas.microsoft.com/office/drawing/2014/main" id="{46C498EE-F247-FD47-8954-5B6DC5D3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3">
              <a:extLst>
                <a:ext uri="{FF2B5EF4-FFF2-40B4-BE49-F238E27FC236}">
                  <a16:creationId xmlns:a16="http://schemas.microsoft.com/office/drawing/2014/main" id="{7E70BA54-DE0C-544E-97FF-0304364A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4">
              <a:extLst>
                <a:ext uri="{FF2B5EF4-FFF2-40B4-BE49-F238E27FC236}">
                  <a16:creationId xmlns:a16="http://schemas.microsoft.com/office/drawing/2014/main" id="{E1B2F128-4EAB-9A46-B5C5-8E8BBEB9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5">
              <a:extLst>
                <a:ext uri="{FF2B5EF4-FFF2-40B4-BE49-F238E27FC236}">
                  <a16:creationId xmlns:a16="http://schemas.microsoft.com/office/drawing/2014/main" id="{1192DB86-8F9E-2145-AAE5-186276B35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6">
              <a:extLst>
                <a:ext uri="{FF2B5EF4-FFF2-40B4-BE49-F238E27FC236}">
                  <a16:creationId xmlns:a16="http://schemas.microsoft.com/office/drawing/2014/main" id="{91EF7C17-1584-1648-93EF-342625137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7">
              <a:extLst>
                <a:ext uri="{FF2B5EF4-FFF2-40B4-BE49-F238E27FC236}">
                  <a16:creationId xmlns:a16="http://schemas.microsoft.com/office/drawing/2014/main" id="{0060C07B-72F1-FF44-80E9-A3EEE5720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8">
              <a:extLst>
                <a:ext uri="{FF2B5EF4-FFF2-40B4-BE49-F238E27FC236}">
                  <a16:creationId xmlns:a16="http://schemas.microsoft.com/office/drawing/2014/main" id="{05BD81D5-2224-6C44-B1A9-7AAF8A1F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9">
              <a:extLst>
                <a:ext uri="{FF2B5EF4-FFF2-40B4-BE49-F238E27FC236}">
                  <a16:creationId xmlns:a16="http://schemas.microsoft.com/office/drawing/2014/main" id="{5836FED6-2B1C-084B-9549-C808D90F1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0">
              <a:extLst>
                <a:ext uri="{FF2B5EF4-FFF2-40B4-BE49-F238E27FC236}">
                  <a16:creationId xmlns:a16="http://schemas.microsoft.com/office/drawing/2014/main" id="{B37DE2CC-DCF5-384B-A668-447160825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1">
              <a:extLst>
                <a:ext uri="{FF2B5EF4-FFF2-40B4-BE49-F238E27FC236}">
                  <a16:creationId xmlns:a16="http://schemas.microsoft.com/office/drawing/2014/main" id="{534B96FA-DA2B-0F4F-9919-389F47E90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2">
              <a:extLst>
                <a:ext uri="{FF2B5EF4-FFF2-40B4-BE49-F238E27FC236}">
                  <a16:creationId xmlns:a16="http://schemas.microsoft.com/office/drawing/2014/main" id="{DE07519D-DA77-6442-82B8-E1BD1F562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3">
              <a:extLst>
                <a:ext uri="{FF2B5EF4-FFF2-40B4-BE49-F238E27FC236}">
                  <a16:creationId xmlns:a16="http://schemas.microsoft.com/office/drawing/2014/main" id="{E41A55B8-8839-634F-9B3E-283EA2BF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4">
              <a:extLst>
                <a:ext uri="{FF2B5EF4-FFF2-40B4-BE49-F238E27FC236}">
                  <a16:creationId xmlns:a16="http://schemas.microsoft.com/office/drawing/2014/main" id="{1875F649-A9B0-F347-8324-D565309C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5">
              <a:extLst>
                <a:ext uri="{FF2B5EF4-FFF2-40B4-BE49-F238E27FC236}">
                  <a16:creationId xmlns:a16="http://schemas.microsoft.com/office/drawing/2014/main" id="{C96E1BF1-A71D-C443-8C9A-9FDA207B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6">
              <a:extLst>
                <a:ext uri="{FF2B5EF4-FFF2-40B4-BE49-F238E27FC236}">
                  <a16:creationId xmlns:a16="http://schemas.microsoft.com/office/drawing/2014/main" id="{8423651E-C786-F846-AD1E-811265F07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7">
              <a:extLst>
                <a:ext uri="{FF2B5EF4-FFF2-40B4-BE49-F238E27FC236}">
                  <a16:creationId xmlns:a16="http://schemas.microsoft.com/office/drawing/2014/main" id="{97B8BE7A-FA9A-454A-86A9-F57FE82F7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8">
              <a:extLst>
                <a:ext uri="{FF2B5EF4-FFF2-40B4-BE49-F238E27FC236}">
                  <a16:creationId xmlns:a16="http://schemas.microsoft.com/office/drawing/2014/main" id="{333B4B79-FF9D-1444-9E8C-1447396B1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9">
              <a:extLst>
                <a:ext uri="{FF2B5EF4-FFF2-40B4-BE49-F238E27FC236}">
                  <a16:creationId xmlns:a16="http://schemas.microsoft.com/office/drawing/2014/main" id="{7C2F7864-3601-3445-A958-BDC764BC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0">
              <a:extLst>
                <a:ext uri="{FF2B5EF4-FFF2-40B4-BE49-F238E27FC236}">
                  <a16:creationId xmlns:a16="http://schemas.microsoft.com/office/drawing/2014/main" id="{5C47BF63-AE31-BC46-97AF-4C8CF1B78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1">
              <a:extLst>
                <a:ext uri="{FF2B5EF4-FFF2-40B4-BE49-F238E27FC236}">
                  <a16:creationId xmlns:a16="http://schemas.microsoft.com/office/drawing/2014/main" id="{952D3950-E680-0F41-A90A-121704B7D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2">
              <a:extLst>
                <a:ext uri="{FF2B5EF4-FFF2-40B4-BE49-F238E27FC236}">
                  <a16:creationId xmlns:a16="http://schemas.microsoft.com/office/drawing/2014/main" id="{4601CF7F-273C-FC4F-8825-9308CC26B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3">
              <a:extLst>
                <a:ext uri="{FF2B5EF4-FFF2-40B4-BE49-F238E27FC236}">
                  <a16:creationId xmlns:a16="http://schemas.microsoft.com/office/drawing/2014/main" id="{E20470EA-FC04-9B46-AC15-7D2F08EE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4">
              <a:extLst>
                <a:ext uri="{FF2B5EF4-FFF2-40B4-BE49-F238E27FC236}">
                  <a16:creationId xmlns:a16="http://schemas.microsoft.com/office/drawing/2014/main" id="{524DFE93-09F1-304D-9ECF-DDBA5EE4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5">
              <a:extLst>
                <a:ext uri="{FF2B5EF4-FFF2-40B4-BE49-F238E27FC236}">
                  <a16:creationId xmlns:a16="http://schemas.microsoft.com/office/drawing/2014/main" id="{7276D665-8406-824D-B552-C28EE4361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6">
              <a:extLst>
                <a:ext uri="{FF2B5EF4-FFF2-40B4-BE49-F238E27FC236}">
                  <a16:creationId xmlns:a16="http://schemas.microsoft.com/office/drawing/2014/main" id="{531F043A-D109-EE45-A9F3-5CE4A87C7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7">
              <a:extLst>
                <a:ext uri="{FF2B5EF4-FFF2-40B4-BE49-F238E27FC236}">
                  <a16:creationId xmlns:a16="http://schemas.microsoft.com/office/drawing/2014/main" id="{ED618208-EEA2-2743-8A95-ED7429CD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8">
              <a:extLst>
                <a:ext uri="{FF2B5EF4-FFF2-40B4-BE49-F238E27FC236}">
                  <a16:creationId xmlns:a16="http://schemas.microsoft.com/office/drawing/2014/main" id="{4F2C44F3-7F98-DB4A-B44E-9D2F948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9">
              <a:extLst>
                <a:ext uri="{FF2B5EF4-FFF2-40B4-BE49-F238E27FC236}">
                  <a16:creationId xmlns:a16="http://schemas.microsoft.com/office/drawing/2014/main" id="{A9E02344-B0FF-2140-8D06-CCF1A496D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0">
              <a:extLst>
                <a:ext uri="{FF2B5EF4-FFF2-40B4-BE49-F238E27FC236}">
                  <a16:creationId xmlns:a16="http://schemas.microsoft.com/office/drawing/2014/main" id="{471A91CC-6E0F-E943-B3C3-875928A7B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1">
              <a:extLst>
                <a:ext uri="{FF2B5EF4-FFF2-40B4-BE49-F238E27FC236}">
                  <a16:creationId xmlns:a16="http://schemas.microsoft.com/office/drawing/2014/main" id="{A29F1AE9-9CBE-AB4E-8469-33D5A40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2">
              <a:extLst>
                <a:ext uri="{FF2B5EF4-FFF2-40B4-BE49-F238E27FC236}">
                  <a16:creationId xmlns:a16="http://schemas.microsoft.com/office/drawing/2014/main" id="{EC092406-0AD0-4A4D-B267-8A8BCDFF5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3">
              <a:extLst>
                <a:ext uri="{FF2B5EF4-FFF2-40B4-BE49-F238E27FC236}">
                  <a16:creationId xmlns:a16="http://schemas.microsoft.com/office/drawing/2014/main" id="{B84383CA-DCDD-C445-BEAB-AA4B87CD9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4">
              <a:extLst>
                <a:ext uri="{FF2B5EF4-FFF2-40B4-BE49-F238E27FC236}">
                  <a16:creationId xmlns:a16="http://schemas.microsoft.com/office/drawing/2014/main" id="{5484C3A1-B2D6-EC44-A93C-FFEA10D8F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5">
              <a:extLst>
                <a:ext uri="{FF2B5EF4-FFF2-40B4-BE49-F238E27FC236}">
                  <a16:creationId xmlns:a16="http://schemas.microsoft.com/office/drawing/2014/main" id="{2ED133F6-EFB0-5A41-B0B5-385805A83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6">
              <a:extLst>
                <a:ext uri="{FF2B5EF4-FFF2-40B4-BE49-F238E27FC236}">
                  <a16:creationId xmlns:a16="http://schemas.microsoft.com/office/drawing/2014/main" id="{64597EDD-7CA7-AF42-8802-10E98A333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7">
              <a:extLst>
                <a:ext uri="{FF2B5EF4-FFF2-40B4-BE49-F238E27FC236}">
                  <a16:creationId xmlns:a16="http://schemas.microsoft.com/office/drawing/2014/main" id="{70C6D488-662A-9B45-8638-2F65FB3A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8">
              <a:extLst>
                <a:ext uri="{FF2B5EF4-FFF2-40B4-BE49-F238E27FC236}">
                  <a16:creationId xmlns:a16="http://schemas.microsoft.com/office/drawing/2014/main" id="{B3D34DDA-ABAE-F14F-8F2D-19C3E3CE2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9">
              <a:extLst>
                <a:ext uri="{FF2B5EF4-FFF2-40B4-BE49-F238E27FC236}">
                  <a16:creationId xmlns:a16="http://schemas.microsoft.com/office/drawing/2014/main" id="{59EC9C70-61DD-824F-B36F-E50C2EFE5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0">
              <a:extLst>
                <a:ext uri="{FF2B5EF4-FFF2-40B4-BE49-F238E27FC236}">
                  <a16:creationId xmlns:a16="http://schemas.microsoft.com/office/drawing/2014/main" id="{9C960268-2F2E-3C4B-86A8-DB37C812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1">
              <a:extLst>
                <a:ext uri="{FF2B5EF4-FFF2-40B4-BE49-F238E27FC236}">
                  <a16:creationId xmlns:a16="http://schemas.microsoft.com/office/drawing/2014/main" id="{0C7FB8A5-C112-D344-8F51-2E901427B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2">
              <a:extLst>
                <a:ext uri="{FF2B5EF4-FFF2-40B4-BE49-F238E27FC236}">
                  <a16:creationId xmlns:a16="http://schemas.microsoft.com/office/drawing/2014/main" id="{2FBF6015-C0F5-D044-B6C5-68FC91FE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3">
              <a:extLst>
                <a:ext uri="{FF2B5EF4-FFF2-40B4-BE49-F238E27FC236}">
                  <a16:creationId xmlns:a16="http://schemas.microsoft.com/office/drawing/2014/main" id="{3A191B6F-9DBB-9F4B-958D-2C3580678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4">
              <a:extLst>
                <a:ext uri="{FF2B5EF4-FFF2-40B4-BE49-F238E27FC236}">
                  <a16:creationId xmlns:a16="http://schemas.microsoft.com/office/drawing/2014/main" id="{47F6B0C2-5D6C-6E46-800E-D0F774990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5">
              <a:extLst>
                <a:ext uri="{FF2B5EF4-FFF2-40B4-BE49-F238E27FC236}">
                  <a16:creationId xmlns:a16="http://schemas.microsoft.com/office/drawing/2014/main" id="{01DEAC5A-6240-4E4F-B9F6-7600379CF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6">
              <a:extLst>
                <a:ext uri="{FF2B5EF4-FFF2-40B4-BE49-F238E27FC236}">
                  <a16:creationId xmlns:a16="http://schemas.microsoft.com/office/drawing/2014/main" id="{7D34F3E4-82C3-AB4C-A496-68B48B6B0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7">
              <a:extLst>
                <a:ext uri="{FF2B5EF4-FFF2-40B4-BE49-F238E27FC236}">
                  <a16:creationId xmlns:a16="http://schemas.microsoft.com/office/drawing/2014/main" id="{D6B0B24D-35DA-AE4E-BC55-B2E8EA4D4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8">
              <a:extLst>
                <a:ext uri="{FF2B5EF4-FFF2-40B4-BE49-F238E27FC236}">
                  <a16:creationId xmlns:a16="http://schemas.microsoft.com/office/drawing/2014/main" id="{52F6A7A8-7AD9-CF4C-806C-258C39D89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9">
              <a:extLst>
                <a:ext uri="{FF2B5EF4-FFF2-40B4-BE49-F238E27FC236}">
                  <a16:creationId xmlns:a16="http://schemas.microsoft.com/office/drawing/2014/main" id="{9B9CD19B-ECD8-4A4E-8451-034048EAC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0">
              <a:extLst>
                <a:ext uri="{FF2B5EF4-FFF2-40B4-BE49-F238E27FC236}">
                  <a16:creationId xmlns:a16="http://schemas.microsoft.com/office/drawing/2014/main" id="{9E958BF4-041C-3947-9B56-2670B3DC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1">
              <a:extLst>
                <a:ext uri="{FF2B5EF4-FFF2-40B4-BE49-F238E27FC236}">
                  <a16:creationId xmlns:a16="http://schemas.microsoft.com/office/drawing/2014/main" id="{125F2736-C131-8D4A-9305-FA8CA541C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2">
              <a:extLst>
                <a:ext uri="{FF2B5EF4-FFF2-40B4-BE49-F238E27FC236}">
                  <a16:creationId xmlns:a16="http://schemas.microsoft.com/office/drawing/2014/main" id="{26201BA3-722E-B049-9CAB-7229EAB7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3">
              <a:extLst>
                <a:ext uri="{FF2B5EF4-FFF2-40B4-BE49-F238E27FC236}">
                  <a16:creationId xmlns:a16="http://schemas.microsoft.com/office/drawing/2014/main" id="{A8CAAFC1-102A-FC4A-AD74-F04433AC4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4">
              <a:extLst>
                <a:ext uri="{FF2B5EF4-FFF2-40B4-BE49-F238E27FC236}">
                  <a16:creationId xmlns:a16="http://schemas.microsoft.com/office/drawing/2014/main" id="{4415AE4A-5DAD-A343-BA62-BF7B0E90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5">
              <a:extLst>
                <a:ext uri="{FF2B5EF4-FFF2-40B4-BE49-F238E27FC236}">
                  <a16:creationId xmlns:a16="http://schemas.microsoft.com/office/drawing/2014/main" id="{E9BFE54D-2FE4-7B42-B74C-FF0E620A2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6">
              <a:extLst>
                <a:ext uri="{FF2B5EF4-FFF2-40B4-BE49-F238E27FC236}">
                  <a16:creationId xmlns:a16="http://schemas.microsoft.com/office/drawing/2014/main" id="{C922291B-88BC-ED4D-94B1-F70C4AFE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7">
              <a:extLst>
                <a:ext uri="{FF2B5EF4-FFF2-40B4-BE49-F238E27FC236}">
                  <a16:creationId xmlns:a16="http://schemas.microsoft.com/office/drawing/2014/main" id="{A509C39E-5B75-AD45-8D51-A655DC71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8">
              <a:extLst>
                <a:ext uri="{FF2B5EF4-FFF2-40B4-BE49-F238E27FC236}">
                  <a16:creationId xmlns:a16="http://schemas.microsoft.com/office/drawing/2014/main" id="{C187DA67-8964-094C-8FE1-C37B667A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9">
              <a:extLst>
                <a:ext uri="{FF2B5EF4-FFF2-40B4-BE49-F238E27FC236}">
                  <a16:creationId xmlns:a16="http://schemas.microsoft.com/office/drawing/2014/main" id="{EA0C2FC9-6A27-E948-93FB-FCC9D17D0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0">
              <a:extLst>
                <a:ext uri="{FF2B5EF4-FFF2-40B4-BE49-F238E27FC236}">
                  <a16:creationId xmlns:a16="http://schemas.microsoft.com/office/drawing/2014/main" id="{DA1D0E79-0730-0E48-8699-EEF081E0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1">
              <a:extLst>
                <a:ext uri="{FF2B5EF4-FFF2-40B4-BE49-F238E27FC236}">
                  <a16:creationId xmlns:a16="http://schemas.microsoft.com/office/drawing/2014/main" id="{B3BE8BCF-03C9-8A4E-B1B1-BA56DFD4B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2">
              <a:extLst>
                <a:ext uri="{FF2B5EF4-FFF2-40B4-BE49-F238E27FC236}">
                  <a16:creationId xmlns:a16="http://schemas.microsoft.com/office/drawing/2014/main" id="{524526A0-184A-F84A-8711-6C8A8EA3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3">
              <a:extLst>
                <a:ext uri="{FF2B5EF4-FFF2-40B4-BE49-F238E27FC236}">
                  <a16:creationId xmlns:a16="http://schemas.microsoft.com/office/drawing/2014/main" id="{46D1E355-BCF8-4D4C-99D2-A19754DB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4">
              <a:extLst>
                <a:ext uri="{FF2B5EF4-FFF2-40B4-BE49-F238E27FC236}">
                  <a16:creationId xmlns:a16="http://schemas.microsoft.com/office/drawing/2014/main" id="{ED0FCB50-7240-B441-9B24-02B49BBB8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5">
              <a:extLst>
                <a:ext uri="{FF2B5EF4-FFF2-40B4-BE49-F238E27FC236}">
                  <a16:creationId xmlns:a16="http://schemas.microsoft.com/office/drawing/2014/main" id="{BEF41D88-A693-7E41-8AE4-A66380F5F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6">
              <a:extLst>
                <a:ext uri="{FF2B5EF4-FFF2-40B4-BE49-F238E27FC236}">
                  <a16:creationId xmlns:a16="http://schemas.microsoft.com/office/drawing/2014/main" id="{1628C58B-B33E-624C-ABE2-BA0473E94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7">
              <a:extLst>
                <a:ext uri="{FF2B5EF4-FFF2-40B4-BE49-F238E27FC236}">
                  <a16:creationId xmlns:a16="http://schemas.microsoft.com/office/drawing/2014/main" id="{E793851E-DA5B-9B4D-A177-AF8C95FE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8">
              <a:extLst>
                <a:ext uri="{FF2B5EF4-FFF2-40B4-BE49-F238E27FC236}">
                  <a16:creationId xmlns:a16="http://schemas.microsoft.com/office/drawing/2014/main" id="{6D156164-163A-A042-971C-072B71BBB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9">
              <a:extLst>
                <a:ext uri="{FF2B5EF4-FFF2-40B4-BE49-F238E27FC236}">
                  <a16:creationId xmlns:a16="http://schemas.microsoft.com/office/drawing/2014/main" id="{0F5102F3-6AB4-8741-B29A-15DCA7AE8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0">
              <a:extLst>
                <a:ext uri="{FF2B5EF4-FFF2-40B4-BE49-F238E27FC236}">
                  <a16:creationId xmlns:a16="http://schemas.microsoft.com/office/drawing/2014/main" id="{3679AC69-7DF7-7544-B423-268A99FC7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1">
              <a:extLst>
                <a:ext uri="{FF2B5EF4-FFF2-40B4-BE49-F238E27FC236}">
                  <a16:creationId xmlns:a16="http://schemas.microsoft.com/office/drawing/2014/main" id="{DEE0E8DF-C74E-1841-B3D3-0C23D0CD7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2">
              <a:extLst>
                <a:ext uri="{FF2B5EF4-FFF2-40B4-BE49-F238E27FC236}">
                  <a16:creationId xmlns:a16="http://schemas.microsoft.com/office/drawing/2014/main" id="{48C09B73-468A-F246-B87B-DEA9775A2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3">
              <a:extLst>
                <a:ext uri="{FF2B5EF4-FFF2-40B4-BE49-F238E27FC236}">
                  <a16:creationId xmlns:a16="http://schemas.microsoft.com/office/drawing/2014/main" id="{6CD03AE7-BDB9-264B-BE6F-6E229B4EF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4">
              <a:extLst>
                <a:ext uri="{FF2B5EF4-FFF2-40B4-BE49-F238E27FC236}">
                  <a16:creationId xmlns:a16="http://schemas.microsoft.com/office/drawing/2014/main" id="{5406E9D9-BB7E-B541-85F3-F0BE1CBA6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B96793A5-0680-6E47-B70D-6DFFEB5D8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BF0CE2D-2FDC-3948-B05E-500C9FE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E3655799-00EA-914F-A595-865F3EA1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1F3A1898-888C-8642-A259-DC0E9465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9B62888-C555-7046-BFAC-A9D3169F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38A3D127-1829-8247-AEE1-DD6D90BE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FB71991B-7955-224D-A3F1-610795BA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2">
              <a:extLst>
                <a:ext uri="{FF2B5EF4-FFF2-40B4-BE49-F238E27FC236}">
                  <a16:creationId xmlns:a16="http://schemas.microsoft.com/office/drawing/2014/main" id="{A3FDD2F0-5EF4-CB4D-951A-091EC0E8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9F54FD83-AD1F-7F4F-BBAD-73A88187A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4">
              <a:extLst>
                <a:ext uri="{FF2B5EF4-FFF2-40B4-BE49-F238E27FC236}">
                  <a16:creationId xmlns:a16="http://schemas.microsoft.com/office/drawing/2014/main" id="{7149EF87-4E04-7F4F-A3B3-7E268F6C6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5">
              <a:extLst>
                <a:ext uri="{FF2B5EF4-FFF2-40B4-BE49-F238E27FC236}">
                  <a16:creationId xmlns:a16="http://schemas.microsoft.com/office/drawing/2014/main" id="{44AA7267-4809-9640-A266-96AB4C624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6">
              <a:extLst>
                <a:ext uri="{FF2B5EF4-FFF2-40B4-BE49-F238E27FC236}">
                  <a16:creationId xmlns:a16="http://schemas.microsoft.com/office/drawing/2014/main" id="{B299D149-7191-254F-BE30-CFF0CA9A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7">
              <a:extLst>
                <a:ext uri="{FF2B5EF4-FFF2-40B4-BE49-F238E27FC236}">
                  <a16:creationId xmlns:a16="http://schemas.microsoft.com/office/drawing/2014/main" id="{D84E7802-7AD5-F543-8316-2C79E31E5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8">
              <a:extLst>
                <a:ext uri="{FF2B5EF4-FFF2-40B4-BE49-F238E27FC236}">
                  <a16:creationId xmlns:a16="http://schemas.microsoft.com/office/drawing/2014/main" id="{FA4119A2-39B1-B646-B0E8-64C7A287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9">
              <a:extLst>
                <a:ext uri="{FF2B5EF4-FFF2-40B4-BE49-F238E27FC236}">
                  <a16:creationId xmlns:a16="http://schemas.microsoft.com/office/drawing/2014/main" id="{577BE311-5DD5-9C4D-AA57-75DE3CE78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0">
              <a:extLst>
                <a:ext uri="{FF2B5EF4-FFF2-40B4-BE49-F238E27FC236}">
                  <a16:creationId xmlns:a16="http://schemas.microsoft.com/office/drawing/2014/main" id="{3FFB4FE2-FF57-5943-81DA-6E326479F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1">
              <a:extLst>
                <a:ext uri="{FF2B5EF4-FFF2-40B4-BE49-F238E27FC236}">
                  <a16:creationId xmlns:a16="http://schemas.microsoft.com/office/drawing/2014/main" id="{85FEC0BF-E0C0-9D4F-8518-7313A988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2">
              <a:extLst>
                <a:ext uri="{FF2B5EF4-FFF2-40B4-BE49-F238E27FC236}">
                  <a16:creationId xmlns:a16="http://schemas.microsoft.com/office/drawing/2014/main" id="{4A9EC1D0-CD14-C94C-983A-F30A3F7C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3">
              <a:extLst>
                <a:ext uri="{FF2B5EF4-FFF2-40B4-BE49-F238E27FC236}">
                  <a16:creationId xmlns:a16="http://schemas.microsoft.com/office/drawing/2014/main" id="{6903AC4F-B8C1-B144-A77B-CACF50FBE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4">
              <a:extLst>
                <a:ext uri="{FF2B5EF4-FFF2-40B4-BE49-F238E27FC236}">
                  <a16:creationId xmlns:a16="http://schemas.microsoft.com/office/drawing/2014/main" id="{F5B85A38-97F2-C64D-880F-7491D2FD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5">
              <a:extLst>
                <a:ext uri="{FF2B5EF4-FFF2-40B4-BE49-F238E27FC236}">
                  <a16:creationId xmlns:a16="http://schemas.microsoft.com/office/drawing/2014/main" id="{7FC6AC20-9F81-1341-8E74-E661EE66E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6">
              <a:extLst>
                <a:ext uri="{FF2B5EF4-FFF2-40B4-BE49-F238E27FC236}">
                  <a16:creationId xmlns:a16="http://schemas.microsoft.com/office/drawing/2014/main" id="{9C41A041-3F09-9043-9E8F-E9B68994D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7">
              <a:extLst>
                <a:ext uri="{FF2B5EF4-FFF2-40B4-BE49-F238E27FC236}">
                  <a16:creationId xmlns:a16="http://schemas.microsoft.com/office/drawing/2014/main" id="{8A706D05-A07E-0F41-8278-FDC787D29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8">
              <a:extLst>
                <a:ext uri="{FF2B5EF4-FFF2-40B4-BE49-F238E27FC236}">
                  <a16:creationId xmlns:a16="http://schemas.microsoft.com/office/drawing/2014/main" id="{E8E0E1E0-5C6C-5E4C-9620-869C4398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9">
              <a:extLst>
                <a:ext uri="{FF2B5EF4-FFF2-40B4-BE49-F238E27FC236}">
                  <a16:creationId xmlns:a16="http://schemas.microsoft.com/office/drawing/2014/main" id="{CAC531FA-85DC-1044-B02E-5BE6D7FC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60">
              <a:extLst>
                <a:ext uri="{FF2B5EF4-FFF2-40B4-BE49-F238E27FC236}">
                  <a16:creationId xmlns:a16="http://schemas.microsoft.com/office/drawing/2014/main" id="{702EFC77-30E3-674A-ADE0-A1D491CA2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1">
              <a:extLst>
                <a:ext uri="{FF2B5EF4-FFF2-40B4-BE49-F238E27FC236}">
                  <a16:creationId xmlns:a16="http://schemas.microsoft.com/office/drawing/2014/main" id="{033C8C3F-7A77-974F-8639-741E2EAF6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2">
              <a:extLst>
                <a:ext uri="{FF2B5EF4-FFF2-40B4-BE49-F238E27FC236}">
                  <a16:creationId xmlns:a16="http://schemas.microsoft.com/office/drawing/2014/main" id="{CBD9F34D-ADE6-6C4F-A53F-A8F25CE5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3">
              <a:extLst>
                <a:ext uri="{FF2B5EF4-FFF2-40B4-BE49-F238E27FC236}">
                  <a16:creationId xmlns:a16="http://schemas.microsoft.com/office/drawing/2014/main" id="{98195065-9AA3-4A4B-AED0-167F441F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3" name="Group 3">
            <a:extLst>
              <a:ext uri="{FF2B5EF4-FFF2-40B4-BE49-F238E27FC236}">
                <a16:creationId xmlns:a16="http://schemas.microsoft.com/office/drawing/2014/main" id="{0722B370-1B3B-964E-AC09-0902FD6C7AF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7798037B-082F-9147-B1DF-01DC1367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25E3E3C-9B70-5E4F-8ED6-31B1C836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4E62084F-BBF5-4945-8E4F-68396E83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E1EB1994-2D8D-C245-A052-9CED4F0A9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40329983-CAE9-1447-9821-B98840B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3B0C3195-6220-1543-AD4C-BE60735E2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DB62F9A3-E6CB-1748-AEB1-37FD365F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E9C2F36B-D178-4E4B-B632-CF2A11EC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987B6D10-1972-6C4E-A591-8B6A5F63F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16FAD968-E2FE-F24B-BFB4-874DA4880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E1844682-2B6D-514D-AB6B-44B6B501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E5984D4-561C-964D-983E-01CE20DB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46448E6B-3D7C-CB48-9980-E65929F3C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D84173EE-D20D-2E44-B49C-06125B68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2748AD16-8339-434B-BBF8-ABD2283EA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A0C0B9DE-1D9B-0945-B816-34C802F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F731D2DA-E527-D744-AFBC-A54D0EACD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62E1C695-059D-7B45-AC36-DE5FF41AF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D90733EE-55D8-5740-9104-82B8DE3F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9C120481-88D6-9649-A276-C0EC1C195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350F3B0E-2C81-E44D-91F3-8D1D8F5A1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9FBC2D9A-AADC-9E45-BCFB-654D74B5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361AA425-5593-844D-AFB5-912BA5CD7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A5E398F3-BEFA-CD4E-8109-E018A0D05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C1293B1C-4816-2946-8C49-4C9AD9E9A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8C03CC71-34CA-6F4F-98A2-A1ED7E74E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3741370C-8557-234F-899E-B517E210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DD55C369-C0FF-B647-88A2-E6999CB4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CC88A5E-C2EA-AA42-AAB0-BD664236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6E241310-7914-EC42-9B51-E6A3B70C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8417DA45-6A6A-F04D-B43D-46DF5C5D3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B91005B3-85EE-4843-9152-998447736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4BFF57E7-9E40-C540-ACA0-6572FCFCA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21CC678E-58C0-044C-9FE3-C1E40B64B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285071AA-3115-584C-8422-A04B1BF2A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2D28E973-37FA-0F4A-8E0B-9FD8500D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20BDB6AA-0174-D54C-9701-15E472831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DBED4B81-C3F0-FA41-B612-C77370E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87C9F114-C482-3D48-88DC-68940F173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D5BE41E2-9A56-E44B-883D-D4C468F88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5430BDF7-3F61-AF4C-A5FC-CF8B3147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CCA31829-4501-AA43-B899-969FE75F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9178C8D4-47B8-F444-8136-C189B72F8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7E2007A9-1D84-244F-9958-5856B4E30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E31644BD-5BB6-7045-AFC5-83223C20A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BA9C39-0B4E-0C41-AE5B-12B2E893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2088C587-3048-7844-80FB-14C1CFD1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D95FE4F9-B39F-5946-9BE5-D4962EA69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F19EEF99-1A40-7649-8ECD-9452AB5F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B8F9A168-AE0C-1648-A6C1-329AAF381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F0F1B63D-32A2-204D-BC93-7B7D0E70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CD60F71D-FAB5-954F-AD5A-9E3362AC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9E7C5190-FADA-184B-9D54-4AFE2B54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5F33B7DE-A7B9-934F-A615-DFC56612B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DAA78EED-A924-CB43-9784-4D2AD8B25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3A64EFDF-0768-AE4F-8798-9C7CD170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986D0F7C-07B1-724A-B70D-C7E7B362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4DB1B7E7-1AA2-1748-A550-70B00264E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E1E89625-BDCF-5E40-8D30-8320F7029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E08D1E21-0365-1D4D-AFE3-BD6E6794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9A29112B-2227-4845-8CA0-00CA51C02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716C9B37-A14B-104C-B850-9C99D7A75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6691EA2-6C56-B745-8238-412515AC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0A117DEC-E2F3-B548-BAB9-1465F0443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E354A76-5EA2-A745-A2CC-564C85C1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BA3DC53A-EB29-B748-8C42-78C4546D1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B6CA8DF6-B0DE-6647-AF54-1CEA4165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DCD7378D-BBD0-8E4A-80AB-8DEE22A0E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CB2DE465-02B3-4C45-9EA8-953CEB7D3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4D7A04D4-D242-1541-B099-8FAC9006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0F7F29EF-1A91-B04A-ACEA-531BDE19D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C7FCA729-2295-6B40-AA94-DAB38C817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65425DF8-C9E3-A74E-B63F-92C6F54A7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F433A00A-D5FD-A64E-9B3D-24E16585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D949EAB9-BCA8-C445-9242-42F911F42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FF6E3678-8236-1643-B804-5B8344338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F1BEA979-E3CD-E944-B414-FB1C47F68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AE75B255-3BE3-DA4D-BBC6-608016279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1DD663D1-4EC4-D246-BE00-ED893540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8CD485ED-55CB-5D48-B865-3C79FE082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EFC19FDA-87E9-804F-8FEC-49FF4828F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339B2766-A66F-D84D-829E-AC9287944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2047A667-3D7C-8D40-84CE-DB2672E7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CD57FF3D-5D0F-A44C-B702-0A8379BF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BF180A34-CDBE-E548-B5B9-0A2D08A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08941042-FD15-0C4C-9EF5-9971D634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B52818D8-39D2-ED43-AC67-94F679690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359BF116-CE9A-474A-A9A5-EC6762E7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35BBDF5-7CCA-2248-9E28-4BE652DDC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39FA8D75-DFE8-5541-996D-2B744A243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00BB6D51-0213-BA40-B1A6-6584C1B71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0A1978CA-FA8D-9845-8152-8B3F9982C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22C813B9-751B-AE48-86A7-45D26CF55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8AE21630-894C-094C-B8F9-05D49E42D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D9F87F4A-684B-9241-9345-938AC95C8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89FFB20B-833C-4B4A-9C0D-525AC3B1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82B0D7FA-CA24-1C42-8572-D7C4B05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8C078A9-CE45-0F46-8A36-F92C12C3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1CB9D774-3ED5-B24A-9589-2396375FA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2B68D2F4-093D-DD4E-AD31-A05A0F6EA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C79245FC-2372-464B-BB03-61259CFD9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07CB3DAC-F0DD-FB45-B21C-B84B25C87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0EEBCE65-526E-D74C-B17D-D335A729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C741BB3C-F9A1-3140-85AF-7263A61D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8268426D-9F13-BE42-B1C6-0655BF56E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F77F93AA-6410-0041-8E4E-94FA31F6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02624F27-C7DA-7D42-8FB0-B1765EDC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11C9DD75-A6C3-7E4C-B85D-1FD01EDB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DE5AFA55-36F5-1E4F-9336-605BC82F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76E759D4-F970-1F49-A3E5-BC3A19C0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4267CC17-1ED0-9546-A1CD-8F785CE5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657CA633-0C16-F74A-9828-CEB49065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0A4DF439-C49C-5F44-85FE-E844E5C0D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F9980EDF-A562-ED4F-9E47-664E7737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41C2285-39E5-3241-9389-0624F098F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942F4C68-07B8-004E-9D8E-390B03D3B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CF105D07-B86B-B841-8709-E2956C87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B2298325-6123-8447-ADB2-FB80A156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EF9F72F6-0C5D-3F49-BC28-18971DB9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FD52B0E2-A04B-6B4C-BD59-D0EA2C66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AFDB32AD-A8B8-4C48-BEAF-C4F2330F0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21E6D137-14B7-B148-BC01-B1DB1307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19F007AC-1AAF-6B4B-B81F-A77EF795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12CCE823-E439-514D-8A25-4BF724435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152" name="Group 3">
            <a:extLst>
              <a:ext uri="{FF2B5EF4-FFF2-40B4-BE49-F238E27FC236}">
                <a16:creationId xmlns:a16="http://schemas.microsoft.com/office/drawing/2014/main" id="{81AB5A9E-BC8D-4B48-8E21-5142D92FB00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D57BB2BF-279B-A74A-A8EA-8AF5DB239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D8EC6D32-FFC5-E943-9C00-314064EC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2">
              <a:extLst>
                <a:ext uri="{FF2B5EF4-FFF2-40B4-BE49-F238E27FC236}">
                  <a16:creationId xmlns:a16="http://schemas.microsoft.com/office/drawing/2014/main" id="{1B1B7C1C-6496-D84B-8B86-35CF1EF7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3">
              <a:extLst>
                <a:ext uri="{FF2B5EF4-FFF2-40B4-BE49-F238E27FC236}">
                  <a16:creationId xmlns:a16="http://schemas.microsoft.com/office/drawing/2014/main" id="{73F58B33-E8E4-8745-8C42-1FB71DA5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4">
              <a:extLst>
                <a:ext uri="{FF2B5EF4-FFF2-40B4-BE49-F238E27FC236}">
                  <a16:creationId xmlns:a16="http://schemas.microsoft.com/office/drawing/2014/main" id="{54E0CE16-6982-C14F-A7E4-D138E4B49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5">
              <a:extLst>
                <a:ext uri="{FF2B5EF4-FFF2-40B4-BE49-F238E27FC236}">
                  <a16:creationId xmlns:a16="http://schemas.microsoft.com/office/drawing/2014/main" id="{D8A1669C-A620-E342-A28A-EA2FB2F8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6">
              <a:extLst>
                <a:ext uri="{FF2B5EF4-FFF2-40B4-BE49-F238E27FC236}">
                  <a16:creationId xmlns:a16="http://schemas.microsoft.com/office/drawing/2014/main" id="{FBB5E628-97AA-2142-A8CC-F7A75AE95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7">
              <a:extLst>
                <a:ext uri="{FF2B5EF4-FFF2-40B4-BE49-F238E27FC236}">
                  <a16:creationId xmlns:a16="http://schemas.microsoft.com/office/drawing/2014/main" id="{58DE132A-DE3B-B548-BEEF-A757557A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8">
              <a:extLst>
                <a:ext uri="{FF2B5EF4-FFF2-40B4-BE49-F238E27FC236}">
                  <a16:creationId xmlns:a16="http://schemas.microsoft.com/office/drawing/2014/main" id="{4A50D7A0-715B-5B4F-96AD-8BC3B9AA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9">
              <a:extLst>
                <a:ext uri="{FF2B5EF4-FFF2-40B4-BE49-F238E27FC236}">
                  <a16:creationId xmlns:a16="http://schemas.microsoft.com/office/drawing/2014/main" id="{8BECFE8F-DDB2-454C-99AD-635EDC72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0">
              <a:extLst>
                <a:ext uri="{FF2B5EF4-FFF2-40B4-BE49-F238E27FC236}">
                  <a16:creationId xmlns:a16="http://schemas.microsoft.com/office/drawing/2014/main" id="{458F8353-5F38-5248-A90E-67ACB7E1C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1">
              <a:extLst>
                <a:ext uri="{FF2B5EF4-FFF2-40B4-BE49-F238E27FC236}">
                  <a16:creationId xmlns:a16="http://schemas.microsoft.com/office/drawing/2014/main" id="{E6D506E9-4D6C-AE49-97E3-33C88A04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2">
              <a:extLst>
                <a:ext uri="{FF2B5EF4-FFF2-40B4-BE49-F238E27FC236}">
                  <a16:creationId xmlns:a16="http://schemas.microsoft.com/office/drawing/2014/main" id="{0A6B8B7B-E919-834C-9A24-297FEBB1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3">
              <a:extLst>
                <a:ext uri="{FF2B5EF4-FFF2-40B4-BE49-F238E27FC236}">
                  <a16:creationId xmlns:a16="http://schemas.microsoft.com/office/drawing/2014/main" id="{BDBE0DD3-2C9B-8947-892E-771D67616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4">
              <a:extLst>
                <a:ext uri="{FF2B5EF4-FFF2-40B4-BE49-F238E27FC236}">
                  <a16:creationId xmlns:a16="http://schemas.microsoft.com/office/drawing/2014/main" id="{F180A5E1-D7E9-F64B-BE53-8B01B1C23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5">
              <a:extLst>
                <a:ext uri="{FF2B5EF4-FFF2-40B4-BE49-F238E27FC236}">
                  <a16:creationId xmlns:a16="http://schemas.microsoft.com/office/drawing/2014/main" id="{D2A1A93A-2476-E24E-95C3-F15BDBCF1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6">
              <a:extLst>
                <a:ext uri="{FF2B5EF4-FFF2-40B4-BE49-F238E27FC236}">
                  <a16:creationId xmlns:a16="http://schemas.microsoft.com/office/drawing/2014/main" id="{003EF94A-F556-DF4B-A95D-2AEA3B0D8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7">
              <a:extLst>
                <a:ext uri="{FF2B5EF4-FFF2-40B4-BE49-F238E27FC236}">
                  <a16:creationId xmlns:a16="http://schemas.microsoft.com/office/drawing/2014/main" id="{7E15E5B7-10B7-EA49-94E9-B7ED73C38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8">
              <a:extLst>
                <a:ext uri="{FF2B5EF4-FFF2-40B4-BE49-F238E27FC236}">
                  <a16:creationId xmlns:a16="http://schemas.microsoft.com/office/drawing/2014/main" id="{F968B6BC-C2DF-1648-A26C-CEC159E16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9">
              <a:extLst>
                <a:ext uri="{FF2B5EF4-FFF2-40B4-BE49-F238E27FC236}">
                  <a16:creationId xmlns:a16="http://schemas.microsoft.com/office/drawing/2014/main" id="{7CDC7588-70DE-8241-A068-9CDC5FA94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0">
              <a:extLst>
                <a:ext uri="{FF2B5EF4-FFF2-40B4-BE49-F238E27FC236}">
                  <a16:creationId xmlns:a16="http://schemas.microsoft.com/office/drawing/2014/main" id="{68E9DD81-56EE-874E-AAA5-0D0C58855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1">
              <a:extLst>
                <a:ext uri="{FF2B5EF4-FFF2-40B4-BE49-F238E27FC236}">
                  <a16:creationId xmlns:a16="http://schemas.microsoft.com/office/drawing/2014/main" id="{04DE75A4-C289-6046-A6A7-38762EB74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2">
              <a:extLst>
                <a:ext uri="{FF2B5EF4-FFF2-40B4-BE49-F238E27FC236}">
                  <a16:creationId xmlns:a16="http://schemas.microsoft.com/office/drawing/2014/main" id="{ED4D44AB-DECF-8F42-9B90-3783EE5C0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3">
              <a:extLst>
                <a:ext uri="{FF2B5EF4-FFF2-40B4-BE49-F238E27FC236}">
                  <a16:creationId xmlns:a16="http://schemas.microsoft.com/office/drawing/2014/main" id="{71EE0FDC-37EB-0648-BED0-2B4309F9F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4">
              <a:extLst>
                <a:ext uri="{FF2B5EF4-FFF2-40B4-BE49-F238E27FC236}">
                  <a16:creationId xmlns:a16="http://schemas.microsoft.com/office/drawing/2014/main" id="{FB5918B9-5041-0B49-A7C9-FE35B1ABD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5">
              <a:extLst>
                <a:ext uri="{FF2B5EF4-FFF2-40B4-BE49-F238E27FC236}">
                  <a16:creationId xmlns:a16="http://schemas.microsoft.com/office/drawing/2014/main" id="{963417EA-65DA-1A4B-B24A-B17C2648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6">
              <a:extLst>
                <a:ext uri="{FF2B5EF4-FFF2-40B4-BE49-F238E27FC236}">
                  <a16:creationId xmlns:a16="http://schemas.microsoft.com/office/drawing/2014/main" id="{C9D24F99-5C47-B142-B0D5-442DCC2E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7">
              <a:extLst>
                <a:ext uri="{FF2B5EF4-FFF2-40B4-BE49-F238E27FC236}">
                  <a16:creationId xmlns:a16="http://schemas.microsoft.com/office/drawing/2014/main" id="{C9D1B7AD-DE04-AF4B-9DB3-CB1357CA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8">
              <a:extLst>
                <a:ext uri="{FF2B5EF4-FFF2-40B4-BE49-F238E27FC236}">
                  <a16:creationId xmlns:a16="http://schemas.microsoft.com/office/drawing/2014/main" id="{A24501DD-A484-6548-892F-3FE51166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9">
              <a:extLst>
                <a:ext uri="{FF2B5EF4-FFF2-40B4-BE49-F238E27FC236}">
                  <a16:creationId xmlns:a16="http://schemas.microsoft.com/office/drawing/2014/main" id="{7F219835-E27E-4D48-A3D2-E28AFC3D8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0">
              <a:extLst>
                <a:ext uri="{FF2B5EF4-FFF2-40B4-BE49-F238E27FC236}">
                  <a16:creationId xmlns:a16="http://schemas.microsoft.com/office/drawing/2014/main" id="{5A8E1591-66F7-CD4B-87CF-7B5137B20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1">
              <a:extLst>
                <a:ext uri="{FF2B5EF4-FFF2-40B4-BE49-F238E27FC236}">
                  <a16:creationId xmlns:a16="http://schemas.microsoft.com/office/drawing/2014/main" id="{57D92275-46D5-DA4C-8D90-166614B4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2">
              <a:extLst>
                <a:ext uri="{FF2B5EF4-FFF2-40B4-BE49-F238E27FC236}">
                  <a16:creationId xmlns:a16="http://schemas.microsoft.com/office/drawing/2014/main" id="{794B0EA6-69EE-1A4E-B65E-E4545FA76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3">
              <a:extLst>
                <a:ext uri="{FF2B5EF4-FFF2-40B4-BE49-F238E27FC236}">
                  <a16:creationId xmlns:a16="http://schemas.microsoft.com/office/drawing/2014/main" id="{8B4D0C03-5673-0446-A0B8-C3CE0A86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4">
              <a:extLst>
                <a:ext uri="{FF2B5EF4-FFF2-40B4-BE49-F238E27FC236}">
                  <a16:creationId xmlns:a16="http://schemas.microsoft.com/office/drawing/2014/main" id="{E5EE5CD8-FE78-1F46-842E-7D8AEBBE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5">
              <a:extLst>
                <a:ext uri="{FF2B5EF4-FFF2-40B4-BE49-F238E27FC236}">
                  <a16:creationId xmlns:a16="http://schemas.microsoft.com/office/drawing/2014/main" id="{CF31F911-464B-5345-A8AF-E96C11C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6">
              <a:extLst>
                <a:ext uri="{FF2B5EF4-FFF2-40B4-BE49-F238E27FC236}">
                  <a16:creationId xmlns:a16="http://schemas.microsoft.com/office/drawing/2014/main" id="{85453818-E91E-F242-81E1-716C7D57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7">
              <a:extLst>
                <a:ext uri="{FF2B5EF4-FFF2-40B4-BE49-F238E27FC236}">
                  <a16:creationId xmlns:a16="http://schemas.microsoft.com/office/drawing/2014/main" id="{726D2FD2-C8F3-864A-9FF2-4489E2958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8">
              <a:extLst>
                <a:ext uri="{FF2B5EF4-FFF2-40B4-BE49-F238E27FC236}">
                  <a16:creationId xmlns:a16="http://schemas.microsoft.com/office/drawing/2014/main" id="{E3953F93-8E10-4E42-9B6F-C6477251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9">
              <a:extLst>
                <a:ext uri="{FF2B5EF4-FFF2-40B4-BE49-F238E27FC236}">
                  <a16:creationId xmlns:a16="http://schemas.microsoft.com/office/drawing/2014/main" id="{2F9CBEF4-C20F-994C-9DEB-658F28D6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0">
              <a:extLst>
                <a:ext uri="{FF2B5EF4-FFF2-40B4-BE49-F238E27FC236}">
                  <a16:creationId xmlns:a16="http://schemas.microsoft.com/office/drawing/2014/main" id="{7973B1C3-27D7-824E-ADC6-2C9CCA8F9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1">
              <a:extLst>
                <a:ext uri="{FF2B5EF4-FFF2-40B4-BE49-F238E27FC236}">
                  <a16:creationId xmlns:a16="http://schemas.microsoft.com/office/drawing/2014/main" id="{76285263-9CB8-E442-A802-52EAAD3B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2">
              <a:extLst>
                <a:ext uri="{FF2B5EF4-FFF2-40B4-BE49-F238E27FC236}">
                  <a16:creationId xmlns:a16="http://schemas.microsoft.com/office/drawing/2014/main" id="{0C2572D8-4BDB-5444-B278-0334DAE0C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3">
              <a:extLst>
                <a:ext uri="{FF2B5EF4-FFF2-40B4-BE49-F238E27FC236}">
                  <a16:creationId xmlns:a16="http://schemas.microsoft.com/office/drawing/2014/main" id="{643E651C-BFCC-C141-A093-E1E576F5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4">
              <a:extLst>
                <a:ext uri="{FF2B5EF4-FFF2-40B4-BE49-F238E27FC236}">
                  <a16:creationId xmlns:a16="http://schemas.microsoft.com/office/drawing/2014/main" id="{7E9A0D53-8106-E740-858E-0FBABE22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5">
              <a:extLst>
                <a:ext uri="{FF2B5EF4-FFF2-40B4-BE49-F238E27FC236}">
                  <a16:creationId xmlns:a16="http://schemas.microsoft.com/office/drawing/2014/main" id="{6270914A-4681-5748-9A4A-F3C73AA8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6">
              <a:extLst>
                <a:ext uri="{FF2B5EF4-FFF2-40B4-BE49-F238E27FC236}">
                  <a16:creationId xmlns:a16="http://schemas.microsoft.com/office/drawing/2014/main" id="{35CB6D53-646E-C849-8C3A-217637EC3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7">
              <a:extLst>
                <a:ext uri="{FF2B5EF4-FFF2-40B4-BE49-F238E27FC236}">
                  <a16:creationId xmlns:a16="http://schemas.microsoft.com/office/drawing/2014/main" id="{CBCE5ED9-5DF8-AA46-A14E-630B118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8">
              <a:extLst>
                <a:ext uri="{FF2B5EF4-FFF2-40B4-BE49-F238E27FC236}">
                  <a16:creationId xmlns:a16="http://schemas.microsoft.com/office/drawing/2014/main" id="{BC5E677E-59CA-7647-97F6-E2F413B84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9">
              <a:extLst>
                <a:ext uri="{FF2B5EF4-FFF2-40B4-BE49-F238E27FC236}">
                  <a16:creationId xmlns:a16="http://schemas.microsoft.com/office/drawing/2014/main" id="{04FA6B38-C487-DA49-81EB-8144F8EA2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0">
              <a:extLst>
                <a:ext uri="{FF2B5EF4-FFF2-40B4-BE49-F238E27FC236}">
                  <a16:creationId xmlns:a16="http://schemas.microsoft.com/office/drawing/2014/main" id="{BB808BC2-D40A-0D46-A9B8-69F735626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1">
              <a:extLst>
                <a:ext uri="{FF2B5EF4-FFF2-40B4-BE49-F238E27FC236}">
                  <a16:creationId xmlns:a16="http://schemas.microsoft.com/office/drawing/2014/main" id="{DE7330D9-6755-FF43-BF31-F4F4887F0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2">
              <a:extLst>
                <a:ext uri="{FF2B5EF4-FFF2-40B4-BE49-F238E27FC236}">
                  <a16:creationId xmlns:a16="http://schemas.microsoft.com/office/drawing/2014/main" id="{86F010AB-4E5B-914C-BE86-4255B578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3">
              <a:extLst>
                <a:ext uri="{FF2B5EF4-FFF2-40B4-BE49-F238E27FC236}">
                  <a16:creationId xmlns:a16="http://schemas.microsoft.com/office/drawing/2014/main" id="{698C413D-0C3D-EE4F-BE73-ABB25AFA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4">
              <a:extLst>
                <a:ext uri="{FF2B5EF4-FFF2-40B4-BE49-F238E27FC236}">
                  <a16:creationId xmlns:a16="http://schemas.microsoft.com/office/drawing/2014/main" id="{2330AD7B-4DDF-7B41-B767-0DFD0F45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5">
              <a:extLst>
                <a:ext uri="{FF2B5EF4-FFF2-40B4-BE49-F238E27FC236}">
                  <a16:creationId xmlns:a16="http://schemas.microsoft.com/office/drawing/2014/main" id="{EBE94035-9871-164A-9F0E-85C93E08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6">
              <a:extLst>
                <a:ext uri="{FF2B5EF4-FFF2-40B4-BE49-F238E27FC236}">
                  <a16:creationId xmlns:a16="http://schemas.microsoft.com/office/drawing/2014/main" id="{607D9578-FDEB-2141-BC0F-03F80AE4E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7">
              <a:extLst>
                <a:ext uri="{FF2B5EF4-FFF2-40B4-BE49-F238E27FC236}">
                  <a16:creationId xmlns:a16="http://schemas.microsoft.com/office/drawing/2014/main" id="{3F800234-41FD-4C46-86CD-1DC9F7FA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8">
              <a:extLst>
                <a:ext uri="{FF2B5EF4-FFF2-40B4-BE49-F238E27FC236}">
                  <a16:creationId xmlns:a16="http://schemas.microsoft.com/office/drawing/2014/main" id="{B935AD2A-B334-164E-B668-47D5EC79E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9">
              <a:extLst>
                <a:ext uri="{FF2B5EF4-FFF2-40B4-BE49-F238E27FC236}">
                  <a16:creationId xmlns:a16="http://schemas.microsoft.com/office/drawing/2014/main" id="{9E36C820-F7D6-9840-A49A-7D84CB53F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0">
              <a:extLst>
                <a:ext uri="{FF2B5EF4-FFF2-40B4-BE49-F238E27FC236}">
                  <a16:creationId xmlns:a16="http://schemas.microsoft.com/office/drawing/2014/main" id="{69E57109-C278-1B46-BD92-68782E90D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1">
              <a:extLst>
                <a:ext uri="{FF2B5EF4-FFF2-40B4-BE49-F238E27FC236}">
                  <a16:creationId xmlns:a16="http://schemas.microsoft.com/office/drawing/2014/main" id="{CECA482E-320F-0644-9D8C-BD325EB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2">
              <a:extLst>
                <a:ext uri="{FF2B5EF4-FFF2-40B4-BE49-F238E27FC236}">
                  <a16:creationId xmlns:a16="http://schemas.microsoft.com/office/drawing/2014/main" id="{3ED6A30D-34C0-6843-9C15-53CCF4B37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3">
              <a:extLst>
                <a:ext uri="{FF2B5EF4-FFF2-40B4-BE49-F238E27FC236}">
                  <a16:creationId xmlns:a16="http://schemas.microsoft.com/office/drawing/2014/main" id="{ED7CB585-84A2-F54C-81E3-AE58F0090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4">
              <a:extLst>
                <a:ext uri="{FF2B5EF4-FFF2-40B4-BE49-F238E27FC236}">
                  <a16:creationId xmlns:a16="http://schemas.microsoft.com/office/drawing/2014/main" id="{19F2C44F-68AF-594C-8AB3-2AF43906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5">
              <a:extLst>
                <a:ext uri="{FF2B5EF4-FFF2-40B4-BE49-F238E27FC236}">
                  <a16:creationId xmlns:a16="http://schemas.microsoft.com/office/drawing/2014/main" id="{45B40312-5583-B24B-A91E-14F2D4B62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6">
              <a:extLst>
                <a:ext uri="{FF2B5EF4-FFF2-40B4-BE49-F238E27FC236}">
                  <a16:creationId xmlns:a16="http://schemas.microsoft.com/office/drawing/2014/main" id="{ECC3274A-7490-E948-AD92-FDC33953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7">
              <a:extLst>
                <a:ext uri="{FF2B5EF4-FFF2-40B4-BE49-F238E27FC236}">
                  <a16:creationId xmlns:a16="http://schemas.microsoft.com/office/drawing/2014/main" id="{94F4F49C-8483-9F4F-8D35-96DCBB4E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8">
              <a:extLst>
                <a:ext uri="{FF2B5EF4-FFF2-40B4-BE49-F238E27FC236}">
                  <a16:creationId xmlns:a16="http://schemas.microsoft.com/office/drawing/2014/main" id="{2C30C66C-81CB-8549-9FD6-E5AE1E03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9">
              <a:extLst>
                <a:ext uri="{FF2B5EF4-FFF2-40B4-BE49-F238E27FC236}">
                  <a16:creationId xmlns:a16="http://schemas.microsoft.com/office/drawing/2014/main" id="{BA50FCAF-5A92-6440-8500-98FA35A14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0">
              <a:extLst>
                <a:ext uri="{FF2B5EF4-FFF2-40B4-BE49-F238E27FC236}">
                  <a16:creationId xmlns:a16="http://schemas.microsoft.com/office/drawing/2014/main" id="{E1CB0A0E-A5A5-0A45-A124-27E1D6D8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1">
              <a:extLst>
                <a:ext uri="{FF2B5EF4-FFF2-40B4-BE49-F238E27FC236}">
                  <a16:creationId xmlns:a16="http://schemas.microsoft.com/office/drawing/2014/main" id="{F1DAB827-6F2A-EE45-858D-BE0EB734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2">
              <a:extLst>
                <a:ext uri="{FF2B5EF4-FFF2-40B4-BE49-F238E27FC236}">
                  <a16:creationId xmlns:a16="http://schemas.microsoft.com/office/drawing/2014/main" id="{0CE29896-2441-414A-908E-577C7BD90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3">
              <a:extLst>
                <a:ext uri="{FF2B5EF4-FFF2-40B4-BE49-F238E27FC236}">
                  <a16:creationId xmlns:a16="http://schemas.microsoft.com/office/drawing/2014/main" id="{ADDF73D8-1E6C-A04F-B304-0FE4FC7F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4">
              <a:extLst>
                <a:ext uri="{FF2B5EF4-FFF2-40B4-BE49-F238E27FC236}">
                  <a16:creationId xmlns:a16="http://schemas.microsoft.com/office/drawing/2014/main" id="{4E502363-FDAE-0B43-8B38-EC170640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5">
              <a:extLst>
                <a:ext uri="{FF2B5EF4-FFF2-40B4-BE49-F238E27FC236}">
                  <a16:creationId xmlns:a16="http://schemas.microsoft.com/office/drawing/2014/main" id="{E7CCE384-0A51-C541-A8C5-C55A507BC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6">
              <a:extLst>
                <a:ext uri="{FF2B5EF4-FFF2-40B4-BE49-F238E27FC236}">
                  <a16:creationId xmlns:a16="http://schemas.microsoft.com/office/drawing/2014/main" id="{421DD3DF-8DA3-844B-A2C0-A4C0703CA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7">
              <a:extLst>
                <a:ext uri="{FF2B5EF4-FFF2-40B4-BE49-F238E27FC236}">
                  <a16:creationId xmlns:a16="http://schemas.microsoft.com/office/drawing/2014/main" id="{3F642C53-4FE6-8049-B7EE-DF67A73F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8">
              <a:extLst>
                <a:ext uri="{FF2B5EF4-FFF2-40B4-BE49-F238E27FC236}">
                  <a16:creationId xmlns:a16="http://schemas.microsoft.com/office/drawing/2014/main" id="{977352B3-1544-9743-B909-7720A60B4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9">
              <a:extLst>
                <a:ext uri="{FF2B5EF4-FFF2-40B4-BE49-F238E27FC236}">
                  <a16:creationId xmlns:a16="http://schemas.microsoft.com/office/drawing/2014/main" id="{43EAEF53-AEF6-EF49-92BA-63394681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0">
              <a:extLst>
                <a:ext uri="{FF2B5EF4-FFF2-40B4-BE49-F238E27FC236}">
                  <a16:creationId xmlns:a16="http://schemas.microsoft.com/office/drawing/2014/main" id="{DAC6E74E-D0D3-2E4A-BD0B-F11F0A6A1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1">
              <a:extLst>
                <a:ext uri="{FF2B5EF4-FFF2-40B4-BE49-F238E27FC236}">
                  <a16:creationId xmlns:a16="http://schemas.microsoft.com/office/drawing/2014/main" id="{C4E9542D-5AD7-1348-81F5-BEDE75D4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2">
              <a:extLst>
                <a:ext uri="{FF2B5EF4-FFF2-40B4-BE49-F238E27FC236}">
                  <a16:creationId xmlns:a16="http://schemas.microsoft.com/office/drawing/2014/main" id="{97ED8535-F331-5641-9A80-29E0AB1A0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3">
              <a:extLst>
                <a:ext uri="{FF2B5EF4-FFF2-40B4-BE49-F238E27FC236}">
                  <a16:creationId xmlns:a16="http://schemas.microsoft.com/office/drawing/2014/main" id="{018D45EF-8CA5-1846-8C01-9277F92BD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4">
              <a:extLst>
                <a:ext uri="{FF2B5EF4-FFF2-40B4-BE49-F238E27FC236}">
                  <a16:creationId xmlns:a16="http://schemas.microsoft.com/office/drawing/2014/main" id="{8A922F46-E8AB-9B4C-8EC2-DFB4BB442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5">
              <a:extLst>
                <a:ext uri="{FF2B5EF4-FFF2-40B4-BE49-F238E27FC236}">
                  <a16:creationId xmlns:a16="http://schemas.microsoft.com/office/drawing/2014/main" id="{2DAB03D2-225D-AF46-8373-AE27EF6A3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6">
              <a:extLst>
                <a:ext uri="{FF2B5EF4-FFF2-40B4-BE49-F238E27FC236}">
                  <a16:creationId xmlns:a16="http://schemas.microsoft.com/office/drawing/2014/main" id="{84A390CD-2C83-2C4A-AC40-A1D984D9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7">
              <a:extLst>
                <a:ext uri="{FF2B5EF4-FFF2-40B4-BE49-F238E27FC236}">
                  <a16:creationId xmlns:a16="http://schemas.microsoft.com/office/drawing/2014/main" id="{92E91922-A97E-EB43-A5AD-AA280ADE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8">
              <a:extLst>
                <a:ext uri="{FF2B5EF4-FFF2-40B4-BE49-F238E27FC236}">
                  <a16:creationId xmlns:a16="http://schemas.microsoft.com/office/drawing/2014/main" id="{7E2D67E2-DD0A-F04C-BA72-950F5C0F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9">
              <a:extLst>
                <a:ext uri="{FF2B5EF4-FFF2-40B4-BE49-F238E27FC236}">
                  <a16:creationId xmlns:a16="http://schemas.microsoft.com/office/drawing/2014/main" id="{48C19B4C-E4CC-3D40-97D1-D89014F1A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0">
              <a:extLst>
                <a:ext uri="{FF2B5EF4-FFF2-40B4-BE49-F238E27FC236}">
                  <a16:creationId xmlns:a16="http://schemas.microsoft.com/office/drawing/2014/main" id="{B4A1C0F4-B7D2-AA46-BC86-2A7E2EDE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1">
              <a:extLst>
                <a:ext uri="{FF2B5EF4-FFF2-40B4-BE49-F238E27FC236}">
                  <a16:creationId xmlns:a16="http://schemas.microsoft.com/office/drawing/2014/main" id="{5A96AD66-389F-A64E-BE5A-79C6056B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2">
              <a:extLst>
                <a:ext uri="{FF2B5EF4-FFF2-40B4-BE49-F238E27FC236}">
                  <a16:creationId xmlns:a16="http://schemas.microsoft.com/office/drawing/2014/main" id="{F1D95729-699E-834C-9F9F-39A46258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3">
              <a:extLst>
                <a:ext uri="{FF2B5EF4-FFF2-40B4-BE49-F238E27FC236}">
                  <a16:creationId xmlns:a16="http://schemas.microsoft.com/office/drawing/2014/main" id="{5287CEA3-1B4C-8540-8FAA-D60EE10A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4">
              <a:extLst>
                <a:ext uri="{FF2B5EF4-FFF2-40B4-BE49-F238E27FC236}">
                  <a16:creationId xmlns:a16="http://schemas.microsoft.com/office/drawing/2014/main" id="{E86A41D4-47D6-CB4C-9466-073A0EE7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5">
              <a:extLst>
                <a:ext uri="{FF2B5EF4-FFF2-40B4-BE49-F238E27FC236}">
                  <a16:creationId xmlns:a16="http://schemas.microsoft.com/office/drawing/2014/main" id="{BEFF7792-E8F7-A944-9308-5BE06E17C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6">
              <a:extLst>
                <a:ext uri="{FF2B5EF4-FFF2-40B4-BE49-F238E27FC236}">
                  <a16:creationId xmlns:a16="http://schemas.microsoft.com/office/drawing/2014/main" id="{B3535117-6CF1-D14B-BEAD-C5C746C0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7">
              <a:extLst>
                <a:ext uri="{FF2B5EF4-FFF2-40B4-BE49-F238E27FC236}">
                  <a16:creationId xmlns:a16="http://schemas.microsoft.com/office/drawing/2014/main" id="{BEB7959E-2964-FF49-9CFD-884B9DB20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8">
              <a:extLst>
                <a:ext uri="{FF2B5EF4-FFF2-40B4-BE49-F238E27FC236}">
                  <a16:creationId xmlns:a16="http://schemas.microsoft.com/office/drawing/2014/main" id="{98D00105-FD91-B048-AFCA-34ABA2394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9">
              <a:extLst>
                <a:ext uri="{FF2B5EF4-FFF2-40B4-BE49-F238E27FC236}">
                  <a16:creationId xmlns:a16="http://schemas.microsoft.com/office/drawing/2014/main" id="{33051D6B-91C9-7D49-B959-D9D521B1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0">
              <a:extLst>
                <a:ext uri="{FF2B5EF4-FFF2-40B4-BE49-F238E27FC236}">
                  <a16:creationId xmlns:a16="http://schemas.microsoft.com/office/drawing/2014/main" id="{2413E01B-0B77-6D49-AC28-341873B98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1">
              <a:extLst>
                <a:ext uri="{FF2B5EF4-FFF2-40B4-BE49-F238E27FC236}">
                  <a16:creationId xmlns:a16="http://schemas.microsoft.com/office/drawing/2014/main" id="{3E5F1D27-03BB-394B-B6F2-E446935D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2">
              <a:extLst>
                <a:ext uri="{FF2B5EF4-FFF2-40B4-BE49-F238E27FC236}">
                  <a16:creationId xmlns:a16="http://schemas.microsoft.com/office/drawing/2014/main" id="{EBBFA0FA-0E08-744C-B816-A916FF65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3">
              <a:extLst>
                <a:ext uri="{FF2B5EF4-FFF2-40B4-BE49-F238E27FC236}">
                  <a16:creationId xmlns:a16="http://schemas.microsoft.com/office/drawing/2014/main" id="{4940D3F3-BCC7-E743-A497-B85B7370C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63C6F8E4-84B6-454F-A6C5-0C3621E99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806739BE-C324-D545-9F0B-76F0097C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973D379-0005-AC4A-9299-2E8D2054A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7">
              <a:extLst>
                <a:ext uri="{FF2B5EF4-FFF2-40B4-BE49-F238E27FC236}">
                  <a16:creationId xmlns:a16="http://schemas.microsoft.com/office/drawing/2014/main" id="{C426FA5F-7B5E-0143-99CF-752D686C6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8">
              <a:extLst>
                <a:ext uri="{FF2B5EF4-FFF2-40B4-BE49-F238E27FC236}">
                  <a16:creationId xmlns:a16="http://schemas.microsoft.com/office/drawing/2014/main" id="{6C797B85-ADB1-5343-A073-4172AD128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9">
              <a:extLst>
                <a:ext uri="{FF2B5EF4-FFF2-40B4-BE49-F238E27FC236}">
                  <a16:creationId xmlns:a16="http://schemas.microsoft.com/office/drawing/2014/main" id="{D08FC8BC-21AD-5144-8508-F0FD43EF9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0">
              <a:extLst>
                <a:ext uri="{FF2B5EF4-FFF2-40B4-BE49-F238E27FC236}">
                  <a16:creationId xmlns:a16="http://schemas.microsoft.com/office/drawing/2014/main" id="{B598EEC6-F12C-4042-B593-D0145305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1">
              <a:extLst>
                <a:ext uri="{FF2B5EF4-FFF2-40B4-BE49-F238E27FC236}">
                  <a16:creationId xmlns:a16="http://schemas.microsoft.com/office/drawing/2014/main" id="{370AEC3B-C736-DC47-9D78-97790D9F1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2">
              <a:extLst>
                <a:ext uri="{FF2B5EF4-FFF2-40B4-BE49-F238E27FC236}">
                  <a16:creationId xmlns:a16="http://schemas.microsoft.com/office/drawing/2014/main" id="{EA535095-BE76-EA42-BD7B-A4E6C0351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3">
              <a:extLst>
                <a:ext uri="{FF2B5EF4-FFF2-40B4-BE49-F238E27FC236}">
                  <a16:creationId xmlns:a16="http://schemas.microsoft.com/office/drawing/2014/main" id="{A99CFFC6-9ECB-2B42-9AED-0DE38A53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4">
              <a:extLst>
                <a:ext uri="{FF2B5EF4-FFF2-40B4-BE49-F238E27FC236}">
                  <a16:creationId xmlns:a16="http://schemas.microsoft.com/office/drawing/2014/main" id="{9CFE06F4-F72D-1643-A553-352E9D3B4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5">
              <a:extLst>
                <a:ext uri="{FF2B5EF4-FFF2-40B4-BE49-F238E27FC236}">
                  <a16:creationId xmlns:a16="http://schemas.microsoft.com/office/drawing/2014/main" id="{8B66930F-5B1D-B443-A357-440E8C88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6">
              <a:extLst>
                <a:ext uri="{FF2B5EF4-FFF2-40B4-BE49-F238E27FC236}">
                  <a16:creationId xmlns:a16="http://schemas.microsoft.com/office/drawing/2014/main" id="{3AE2F4D3-49CA-2B41-81D4-8D13B92B7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7">
              <a:extLst>
                <a:ext uri="{FF2B5EF4-FFF2-40B4-BE49-F238E27FC236}">
                  <a16:creationId xmlns:a16="http://schemas.microsoft.com/office/drawing/2014/main" id="{CD309436-80A6-104D-93C9-B0DC2ACB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8">
              <a:extLst>
                <a:ext uri="{FF2B5EF4-FFF2-40B4-BE49-F238E27FC236}">
                  <a16:creationId xmlns:a16="http://schemas.microsoft.com/office/drawing/2014/main" id="{7E177A96-3B74-8441-8584-F5A4A67C8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9">
              <a:extLst>
                <a:ext uri="{FF2B5EF4-FFF2-40B4-BE49-F238E27FC236}">
                  <a16:creationId xmlns:a16="http://schemas.microsoft.com/office/drawing/2014/main" id="{B81BA35D-E194-DE4A-A03E-2B2F4C7B0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60">
              <a:extLst>
                <a:ext uri="{FF2B5EF4-FFF2-40B4-BE49-F238E27FC236}">
                  <a16:creationId xmlns:a16="http://schemas.microsoft.com/office/drawing/2014/main" id="{EC837085-02FB-E048-99FD-1B4704E35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1">
              <a:extLst>
                <a:ext uri="{FF2B5EF4-FFF2-40B4-BE49-F238E27FC236}">
                  <a16:creationId xmlns:a16="http://schemas.microsoft.com/office/drawing/2014/main" id="{DB2A576C-9737-6340-B605-9311E9DE1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2">
              <a:extLst>
                <a:ext uri="{FF2B5EF4-FFF2-40B4-BE49-F238E27FC236}">
                  <a16:creationId xmlns:a16="http://schemas.microsoft.com/office/drawing/2014/main" id="{4FD05074-6A03-9D44-B473-DA1207DF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3">
              <a:extLst>
                <a:ext uri="{FF2B5EF4-FFF2-40B4-BE49-F238E27FC236}">
                  <a16:creationId xmlns:a16="http://schemas.microsoft.com/office/drawing/2014/main" id="{8AEDEC4B-EB2C-984C-B082-26DC7030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536" name="Group 3">
            <a:extLst>
              <a:ext uri="{FF2B5EF4-FFF2-40B4-BE49-F238E27FC236}">
                <a16:creationId xmlns:a16="http://schemas.microsoft.com/office/drawing/2014/main" id="{EC80A3C0-B150-D14B-918C-C8806C3E21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537" name="Freeform 140">
              <a:extLst>
                <a:ext uri="{FF2B5EF4-FFF2-40B4-BE49-F238E27FC236}">
                  <a16:creationId xmlns:a16="http://schemas.microsoft.com/office/drawing/2014/main" id="{51465D86-C13F-014B-9B15-5BF95467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8" name="Freeform 141">
              <a:extLst>
                <a:ext uri="{FF2B5EF4-FFF2-40B4-BE49-F238E27FC236}">
                  <a16:creationId xmlns:a16="http://schemas.microsoft.com/office/drawing/2014/main" id="{837BF42F-2B03-CD48-B483-1545F2DE6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9" name="Freeform 142">
              <a:extLst>
                <a:ext uri="{FF2B5EF4-FFF2-40B4-BE49-F238E27FC236}">
                  <a16:creationId xmlns:a16="http://schemas.microsoft.com/office/drawing/2014/main" id="{08B7A1CA-9F25-4B49-90AB-4A13BAB0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0" name="Freeform 143">
              <a:extLst>
                <a:ext uri="{FF2B5EF4-FFF2-40B4-BE49-F238E27FC236}">
                  <a16:creationId xmlns:a16="http://schemas.microsoft.com/office/drawing/2014/main" id="{35C436BD-A17C-1642-8CB9-A5DCCB70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1" name="Freeform 144">
              <a:extLst>
                <a:ext uri="{FF2B5EF4-FFF2-40B4-BE49-F238E27FC236}">
                  <a16:creationId xmlns:a16="http://schemas.microsoft.com/office/drawing/2014/main" id="{F71F421C-B07C-9B47-BB43-DCC037CEA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" name="Freeform 145">
              <a:extLst>
                <a:ext uri="{FF2B5EF4-FFF2-40B4-BE49-F238E27FC236}">
                  <a16:creationId xmlns:a16="http://schemas.microsoft.com/office/drawing/2014/main" id="{A22842C9-5198-D24E-9502-88DA37141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" name="Freeform 146">
              <a:extLst>
                <a:ext uri="{FF2B5EF4-FFF2-40B4-BE49-F238E27FC236}">
                  <a16:creationId xmlns:a16="http://schemas.microsoft.com/office/drawing/2014/main" id="{ECE8E5C5-5E20-0847-A85F-D0060999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" name="Freeform 147">
              <a:extLst>
                <a:ext uri="{FF2B5EF4-FFF2-40B4-BE49-F238E27FC236}">
                  <a16:creationId xmlns:a16="http://schemas.microsoft.com/office/drawing/2014/main" id="{8B253A24-536A-6540-B4A6-D9A20F96D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5" name="Freeform 148">
              <a:extLst>
                <a:ext uri="{FF2B5EF4-FFF2-40B4-BE49-F238E27FC236}">
                  <a16:creationId xmlns:a16="http://schemas.microsoft.com/office/drawing/2014/main" id="{5E22D7B3-ABCB-9F4D-BC22-B39679A40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6" name="Freeform 149">
              <a:extLst>
                <a:ext uri="{FF2B5EF4-FFF2-40B4-BE49-F238E27FC236}">
                  <a16:creationId xmlns:a16="http://schemas.microsoft.com/office/drawing/2014/main" id="{A04995BF-C399-F049-A442-1ACFCC84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7" name="Freeform 150">
              <a:extLst>
                <a:ext uri="{FF2B5EF4-FFF2-40B4-BE49-F238E27FC236}">
                  <a16:creationId xmlns:a16="http://schemas.microsoft.com/office/drawing/2014/main" id="{A4CBED8F-D7D9-034B-A0D7-0D00EB857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" name="Freeform 151">
              <a:extLst>
                <a:ext uri="{FF2B5EF4-FFF2-40B4-BE49-F238E27FC236}">
                  <a16:creationId xmlns:a16="http://schemas.microsoft.com/office/drawing/2014/main" id="{B50C85EC-9650-684B-A0DA-748CBE0EF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9" name="Freeform 152">
              <a:extLst>
                <a:ext uri="{FF2B5EF4-FFF2-40B4-BE49-F238E27FC236}">
                  <a16:creationId xmlns:a16="http://schemas.microsoft.com/office/drawing/2014/main" id="{A2058934-C700-844C-8D8B-6C7181420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0" name="Freeform 153">
              <a:extLst>
                <a:ext uri="{FF2B5EF4-FFF2-40B4-BE49-F238E27FC236}">
                  <a16:creationId xmlns:a16="http://schemas.microsoft.com/office/drawing/2014/main" id="{0E17E061-97CA-D34F-BF8B-B00FE9764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1" name="Freeform 154">
              <a:extLst>
                <a:ext uri="{FF2B5EF4-FFF2-40B4-BE49-F238E27FC236}">
                  <a16:creationId xmlns:a16="http://schemas.microsoft.com/office/drawing/2014/main" id="{D12C2754-8C16-1047-8F32-5C5F9543F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2" name="Freeform 155">
              <a:extLst>
                <a:ext uri="{FF2B5EF4-FFF2-40B4-BE49-F238E27FC236}">
                  <a16:creationId xmlns:a16="http://schemas.microsoft.com/office/drawing/2014/main" id="{4879E08A-C916-2B44-A562-802313588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" name="Freeform 156">
              <a:extLst>
                <a:ext uri="{FF2B5EF4-FFF2-40B4-BE49-F238E27FC236}">
                  <a16:creationId xmlns:a16="http://schemas.microsoft.com/office/drawing/2014/main" id="{E32F237B-39B5-6E41-97DF-79A937512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" name="Freeform 157">
              <a:extLst>
                <a:ext uri="{FF2B5EF4-FFF2-40B4-BE49-F238E27FC236}">
                  <a16:creationId xmlns:a16="http://schemas.microsoft.com/office/drawing/2014/main" id="{FF53A0BB-EE9A-D841-B674-A16C2C09D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" name="Freeform 158">
              <a:extLst>
                <a:ext uri="{FF2B5EF4-FFF2-40B4-BE49-F238E27FC236}">
                  <a16:creationId xmlns:a16="http://schemas.microsoft.com/office/drawing/2014/main" id="{A3C12620-8D55-764D-825D-8CF1DAB6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" name="Freeform 159">
              <a:extLst>
                <a:ext uri="{FF2B5EF4-FFF2-40B4-BE49-F238E27FC236}">
                  <a16:creationId xmlns:a16="http://schemas.microsoft.com/office/drawing/2014/main" id="{3A8A8958-F963-EE40-BCBA-249A6141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7" name="Freeform 160">
              <a:extLst>
                <a:ext uri="{FF2B5EF4-FFF2-40B4-BE49-F238E27FC236}">
                  <a16:creationId xmlns:a16="http://schemas.microsoft.com/office/drawing/2014/main" id="{27288250-BE2E-E746-A4EE-67F8E3AD9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" name="Freeform 161">
              <a:extLst>
                <a:ext uri="{FF2B5EF4-FFF2-40B4-BE49-F238E27FC236}">
                  <a16:creationId xmlns:a16="http://schemas.microsoft.com/office/drawing/2014/main" id="{3D1A1063-0C5C-2C47-9087-2061286C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9" name="Freeform 162">
              <a:extLst>
                <a:ext uri="{FF2B5EF4-FFF2-40B4-BE49-F238E27FC236}">
                  <a16:creationId xmlns:a16="http://schemas.microsoft.com/office/drawing/2014/main" id="{10BB3C57-1543-B147-B390-B8E2F048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0" name="Freeform 163">
              <a:extLst>
                <a:ext uri="{FF2B5EF4-FFF2-40B4-BE49-F238E27FC236}">
                  <a16:creationId xmlns:a16="http://schemas.microsoft.com/office/drawing/2014/main" id="{F7637AFF-6202-D542-9F23-EEA68E04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1" name="Freeform 164">
              <a:extLst>
                <a:ext uri="{FF2B5EF4-FFF2-40B4-BE49-F238E27FC236}">
                  <a16:creationId xmlns:a16="http://schemas.microsoft.com/office/drawing/2014/main" id="{B53D6742-C101-4248-801B-8361B22A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" name="Freeform 165">
              <a:extLst>
                <a:ext uri="{FF2B5EF4-FFF2-40B4-BE49-F238E27FC236}">
                  <a16:creationId xmlns:a16="http://schemas.microsoft.com/office/drawing/2014/main" id="{84F6E35E-21F5-7849-BC5A-D7872687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" name="Freeform 166">
              <a:extLst>
                <a:ext uri="{FF2B5EF4-FFF2-40B4-BE49-F238E27FC236}">
                  <a16:creationId xmlns:a16="http://schemas.microsoft.com/office/drawing/2014/main" id="{BB88A2B1-A316-A344-8869-087F40937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" name="Freeform 167">
              <a:extLst>
                <a:ext uri="{FF2B5EF4-FFF2-40B4-BE49-F238E27FC236}">
                  <a16:creationId xmlns:a16="http://schemas.microsoft.com/office/drawing/2014/main" id="{59DE6389-617F-9C4E-A227-0E15C98F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5" name="Freeform 168">
              <a:extLst>
                <a:ext uri="{FF2B5EF4-FFF2-40B4-BE49-F238E27FC236}">
                  <a16:creationId xmlns:a16="http://schemas.microsoft.com/office/drawing/2014/main" id="{654E325E-61FF-C245-9FFD-90BCDEA1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69">
              <a:extLst>
                <a:ext uri="{FF2B5EF4-FFF2-40B4-BE49-F238E27FC236}">
                  <a16:creationId xmlns:a16="http://schemas.microsoft.com/office/drawing/2014/main" id="{46480C88-0A2B-5148-A1D8-9F31377ED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70">
              <a:extLst>
                <a:ext uri="{FF2B5EF4-FFF2-40B4-BE49-F238E27FC236}">
                  <a16:creationId xmlns:a16="http://schemas.microsoft.com/office/drawing/2014/main" id="{0E32F6C8-33D9-F04D-88B6-FA6C9231F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8" name="Freeform 171">
              <a:extLst>
                <a:ext uri="{FF2B5EF4-FFF2-40B4-BE49-F238E27FC236}">
                  <a16:creationId xmlns:a16="http://schemas.microsoft.com/office/drawing/2014/main" id="{CD2604BD-8D01-8040-9149-3BE2F07AF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9" name="Freeform 172">
              <a:extLst>
                <a:ext uri="{FF2B5EF4-FFF2-40B4-BE49-F238E27FC236}">
                  <a16:creationId xmlns:a16="http://schemas.microsoft.com/office/drawing/2014/main" id="{052CE75D-BB4B-5146-B94B-92F56A351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0" name="Freeform 173">
              <a:extLst>
                <a:ext uri="{FF2B5EF4-FFF2-40B4-BE49-F238E27FC236}">
                  <a16:creationId xmlns:a16="http://schemas.microsoft.com/office/drawing/2014/main" id="{4EF96268-7552-DD49-8C9E-532A09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1" name="Freeform 174">
              <a:extLst>
                <a:ext uri="{FF2B5EF4-FFF2-40B4-BE49-F238E27FC236}">
                  <a16:creationId xmlns:a16="http://schemas.microsoft.com/office/drawing/2014/main" id="{C50EC3A8-06B2-9D42-9EB4-BB6DC50D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2" name="Freeform 175">
              <a:extLst>
                <a:ext uri="{FF2B5EF4-FFF2-40B4-BE49-F238E27FC236}">
                  <a16:creationId xmlns:a16="http://schemas.microsoft.com/office/drawing/2014/main" id="{32D6327B-8952-F044-88AA-57F022BAB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" name="Freeform 176">
              <a:extLst>
                <a:ext uri="{FF2B5EF4-FFF2-40B4-BE49-F238E27FC236}">
                  <a16:creationId xmlns:a16="http://schemas.microsoft.com/office/drawing/2014/main" id="{5F4C5C11-E88C-DE41-94CF-71B360755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" name="Freeform 177">
              <a:extLst>
                <a:ext uri="{FF2B5EF4-FFF2-40B4-BE49-F238E27FC236}">
                  <a16:creationId xmlns:a16="http://schemas.microsoft.com/office/drawing/2014/main" id="{61414CB5-C987-CA4F-9446-DFF5662FB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78">
              <a:extLst>
                <a:ext uri="{FF2B5EF4-FFF2-40B4-BE49-F238E27FC236}">
                  <a16:creationId xmlns:a16="http://schemas.microsoft.com/office/drawing/2014/main" id="{3242EE04-411E-1D44-BB5F-5EB64D2D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79">
              <a:extLst>
                <a:ext uri="{FF2B5EF4-FFF2-40B4-BE49-F238E27FC236}">
                  <a16:creationId xmlns:a16="http://schemas.microsoft.com/office/drawing/2014/main" id="{371B643D-CDBF-934A-BEDB-32AA3838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7" name="Freeform 180">
              <a:extLst>
                <a:ext uri="{FF2B5EF4-FFF2-40B4-BE49-F238E27FC236}">
                  <a16:creationId xmlns:a16="http://schemas.microsoft.com/office/drawing/2014/main" id="{84D6590E-E608-1A49-A1CF-6D3C99752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8" name="Freeform 181">
              <a:extLst>
                <a:ext uri="{FF2B5EF4-FFF2-40B4-BE49-F238E27FC236}">
                  <a16:creationId xmlns:a16="http://schemas.microsoft.com/office/drawing/2014/main" id="{03163BDC-ADCE-6B46-A0B5-EB1328EA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9" name="Freeform 182">
              <a:extLst>
                <a:ext uri="{FF2B5EF4-FFF2-40B4-BE49-F238E27FC236}">
                  <a16:creationId xmlns:a16="http://schemas.microsoft.com/office/drawing/2014/main" id="{A2ECC360-8AED-3544-A2A8-FC898AA6B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" name="Freeform 183">
              <a:extLst>
                <a:ext uri="{FF2B5EF4-FFF2-40B4-BE49-F238E27FC236}">
                  <a16:creationId xmlns:a16="http://schemas.microsoft.com/office/drawing/2014/main" id="{CB89601E-7D58-B748-8EA4-23B3984C3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1" name="Freeform 184">
              <a:extLst>
                <a:ext uri="{FF2B5EF4-FFF2-40B4-BE49-F238E27FC236}">
                  <a16:creationId xmlns:a16="http://schemas.microsoft.com/office/drawing/2014/main" id="{CE74B615-CC1E-0744-987A-79D99CD7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" name="Freeform 185">
              <a:extLst>
                <a:ext uri="{FF2B5EF4-FFF2-40B4-BE49-F238E27FC236}">
                  <a16:creationId xmlns:a16="http://schemas.microsoft.com/office/drawing/2014/main" id="{534811B8-276E-9445-8CED-4C3951122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" name="Freeform 186">
              <a:extLst>
                <a:ext uri="{FF2B5EF4-FFF2-40B4-BE49-F238E27FC236}">
                  <a16:creationId xmlns:a16="http://schemas.microsoft.com/office/drawing/2014/main" id="{AEB96175-5CD5-E54C-84C9-644E2E38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" name="Freeform 187">
              <a:extLst>
                <a:ext uri="{FF2B5EF4-FFF2-40B4-BE49-F238E27FC236}">
                  <a16:creationId xmlns:a16="http://schemas.microsoft.com/office/drawing/2014/main" id="{82F148F9-0E64-4546-B74B-333E7E49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5" name="Freeform 188">
              <a:extLst>
                <a:ext uri="{FF2B5EF4-FFF2-40B4-BE49-F238E27FC236}">
                  <a16:creationId xmlns:a16="http://schemas.microsoft.com/office/drawing/2014/main" id="{AB09C799-9E46-5640-B292-8F88CF8C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6" name="Freeform 189">
              <a:extLst>
                <a:ext uri="{FF2B5EF4-FFF2-40B4-BE49-F238E27FC236}">
                  <a16:creationId xmlns:a16="http://schemas.microsoft.com/office/drawing/2014/main" id="{FC60198D-DB0F-2E4E-AAD0-71A71CEE6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7" name="Freeform 190">
              <a:extLst>
                <a:ext uri="{FF2B5EF4-FFF2-40B4-BE49-F238E27FC236}">
                  <a16:creationId xmlns:a16="http://schemas.microsoft.com/office/drawing/2014/main" id="{C925271F-1A84-A34B-AA81-1CED4E1B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8" name="Freeform 191">
              <a:extLst>
                <a:ext uri="{FF2B5EF4-FFF2-40B4-BE49-F238E27FC236}">
                  <a16:creationId xmlns:a16="http://schemas.microsoft.com/office/drawing/2014/main" id="{12778237-73D5-1A49-9AF4-1628D8F05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9" name="Freeform 192">
              <a:extLst>
                <a:ext uri="{FF2B5EF4-FFF2-40B4-BE49-F238E27FC236}">
                  <a16:creationId xmlns:a16="http://schemas.microsoft.com/office/drawing/2014/main" id="{2604A44E-530A-A845-80C3-8DE96E4FD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0" name="Freeform 193">
              <a:extLst>
                <a:ext uri="{FF2B5EF4-FFF2-40B4-BE49-F238E27FC236}">
                  <a16:creationId xmlns:a16="http://schemas.microsoft.com/office/drawing/2014/main" id="{63F17DB6-3D05-1A4D-A6AE-2BC8BD7E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1" name="Freeform 194">
              <a:extLst>
                <a:ext uri="{FF2B5EF4-FFF2-40B4-BE49-F238E27FC236}">
                  <a16:creationId xmlns:a16="http://schemas.microsoft.com/office/drawing/2014/main" id="{86B49018-562D-8C47-9575-4D6F7C3D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2" name="Freeform 195">
              <a:extLst>
                <a:ext uri="{FF2B5EF4-FFF2-40B4-BE49-F238E27FC236}">
                  <a16:creationId xmlns:a16="http://schemas.microsoft.com/office/drawing/2014/main" id="{68670E91-82A6-C947-9D68-504DD56B7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3" name="Freeform 196">
              <a:extLst>
                <a:ext uri="{FF2B5EF4-FFF2-40B4-BE49-F238E27FC236}">
                  <a16:creationId xmlns:a16="http://schemas.microsoft.com/office/drawing/2014/main" id="{DFB44D92-7408-9344-B7B9-89C81338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" name="Freeform 197">
              <a:extLst>
                <a:ext uri="{FF2B5EF4-FFF2-40B4-BE49-F238E27FC236}">
                  <a16:creationId xmlns:a16="http://schemas.microsoft.com/office/drawing/2014/main" id="{4B56FCB9-1C4A-514F-A07A-2D9F2896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5" name="Freeform 198">
              <a:extLst>
                <a:ext uri="{FF2B5EF4-FFF2-40B4-BE49-F238E27FC236}">
                  <a16:creationId xmlns:a16="http://schemas.microsoft.com/office/drawing/2014/main" id="{A1AEE83F-D7A6-5D49-8D21-A9A437112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6" name="Freeform 199">
              <a:extLst>
                <a:ext uri="{FF2B5EF4-FFF2-40B4-BE49-F238E27FC236}">
                  <a16:creationId xmlns:a16="http://schemas.microsoft.com/office/drawing/2014/main" id="{BD16265A-BC65-5A42-8A34-373F83CBC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7" name="Freeform 200">
              <a:extLst>
                <a:ext uri="{FF2B5EF4-FFF2-40B4-BE49-F238E27FC236}">
                  <a16:creationId xmlns:a16="http://schemas.microsoft.com/office/drawing/2014/main" id="{3B486E84-5F74-0242-82D9-DC758E208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8" name="Freeform 201">
              <a:extLst>
                <a:ext uri="{FF2B5EF4-FFF2-40B4-BE49-F238E27FC236}">
                  <a16:creationId xmlns:a16="http://schemas.microsoft.com/office/drawing/2014/main" id="{945E38F7-F28E-0947-A42C-2EDDF59C9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9" name="Freeform 202">
              <a:extLst>
                <a:ext uri="{FF2B5EF4-FFF2-40B4-BE49-F238E27FC236}">
                  <a16:creationId xmlns:a16="http://schemas.microsoft.com/office/drawing/2014/main" id="{EA8013A8-3255-6E47-BCAD-B8EDAD7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0" name="Freeform 203">
              <a:extLst>
                <a:ext uri="{FF2B5EF4-FFF2-40B4-BE49-F238E27FC236}">
                  <a16:creationId xmlns:a16="http://schemas.microsoft.com/office/drawing/2014/main" id="{F42D0B17-80E6-394F-9740-70E8A6163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1" name="Freeform 204">
              <a:extLst>
                <a:ext uri="{FF2B5EF4-FFF2-40B4-BE49-F238E27FC236}">
                  <a16:creationId xmlns:a16="http://schemas.microsoft.com/office/drawing/2014/main" id="{C3989308-099F-394D-99A1-246D77071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2" name="Freeform 205">
              <a:extLst>
                <a:ext uri="{FF2B5EF4-FFF2-40B4-BE49-F238E27FC236}">
                  <a16:creationId xmlns:a16="http://schemas.microsoft.com/office/drawing/2014/main" id="{83632B57-C533-AF49-8A22-F86D92A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" name="Freeform 206">
              <a:extLst>
                <a:ext uri="{FF2B5EF4-FFF2-40B4-BE49-F238E27FC236}">
                  <a16:creationId xmlns:a16="http://schemas.microsoft.com/office/drawing/2014/main" id="{24D91788-747D-7C4F-BD6E-0D1DA1DC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" name="Freeform 207">
              <a:extLst>
                <a:ext uri="{FF2B5EF4-FFF2-40B4-BE49-F238E27FC236}">
                  <a16:creationId xmlns:a16="http://schemas.microsoft.com/office/drawing/2014/main" id="{7764A1AA-F7AA-1C44-A8EE-4444429D2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5" name="Freeform 208">
              <a:extLst>
                <a:ext uri="{FF2B5EF4-FFF2-40B4-BE49-F238E27FC236}">
                  <a16:creationId xmlns:a16="http://schemas.microsoft.com/office/drawing/2014/main" id="{2507CC1C-2B21-CE43-A046-4CEEAA758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6" name="Freeform 209">
              <a:extLst>
                <a:ext uri="{FF2B5EF4-FFF2-40B4-BE49-F238E27FC236}">
                  <a16:creationId xmlns:a16="http://schemas.microsoft.com/office/drawing/2014/main" id="{DF0BD2AD-871B-6246-84B3-AA5F870F3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7" name="Freeform 210">
              <a:extLst>
                <a:ext uri="{FF2B5EF4-FFF2-40B4-BE49-F238E27FC236}">
                  <a16:creationId xmlns:a16="http://schemas.microsoft.com/office/drawing/2014/main" id="{B192F330-400C-ED40-9D80-F8279441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8" name="Freeform 211">
              <a:extLst>
                <a:ext uri="{FF2B5EF4-FFF2-40B4-BE49-F238E27FC236}">
                  <a16:creationId xmlns:a16="http://schemas.microsoft.com/office/drawing/2014/main" id="{92EC1F81-2AF1-084F-9670-44D483AE3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9" name="Freeform 212">
              <a:extLst>
                <a:ext uri="{FF2B5EF4-FFF2-40B4-BE49-F238E27FC236}">
                  <a16:creationId xmlns:a16="http://schemas.microsoft.com/office/drawing/2014/main" id="{A058CD4A-1471-F74F-8D0F-855FF98B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" name="Freeform 213">
              <a:extLst>
                <a:ext uri="{FF2B5EF4-FFF2-40B4-BE49-F238E27FC236}">
                  <a16:creationId xmlns:a16="http://schemas.microsoft.com/office/drawing/2014/main" id="{021EE8E7-407A-E543-934E-1FB06F24F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1" name="Freeform 214">
              <a:extLst>
                <a:ext uri="{FF2B5EF4-FFF2-40B4-BE49-F238E27FC236}">
                  <a16:creationId xmlns:a16="http://schemas.microsoft.com/office/drawing/2014/main" id="{BAF3919E-4F76-A04C-818C-921261999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2" name="Freeform 215">
              <a:extLst>
                <a:ext uri="{FF2B5EF4-FFF2-40B4-BE49-F238E27FC236}">
                  <a16:creationId xmlns:a16="http://schemas.microsoft.com/office/drawing/2014/main" id="{D779FC02-887C-494C-8C0C-53CBDDBAB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3" name="Freeform 216">
              <a:extLst>
                <a:ext uri="{FF2B5EF4-FFF2-40B4-BE49-F238E27FC236}">
                  <a16:creationId xmlns:a16="http://schemas.microsoft.com/office/drawing/2014/main" id="{F7F3DB0E-042C-7C40-B156-5CC84D82F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" name="Freeform 217">
              <a:extLst>
                <a:ext uri="{FF2B5EF4-FFF2-40B4-BE49-F238E27FC236}">
                  <a16:creationId xmlns:a16="http://schemas.microsoft.com/office/drawing/2014/main" id="{C35E609D-5204-F54D-A1D4-E2E2D38CF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" name="Freeform 218">
              <a:extLst>
                <a:ext uri="{FF2B5EF4-FFF2-40B4-BE49-F238E27FC236}">
                  <a16:creationId xmlns:a16="http://schemas.microsoft.com/office/drawing/2014/main" id="{06871241-AAB1-6643-B705-7508FFF1E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" name="Freeform 219">
              <a:extLst>
                <a:ext uri="{FF2B5EF4-FFF2-40B4-BE49-F238E27FC236}">
                  <a16:creationId xmlns:a16="http://schemas.microsoft.com/office/drawing/2014/main" id="{D2B7C26E-0C65-3E42-A252-78579030E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" name="Freeform 220">
              <a:extLst>
                <a:ext uri="{FF2B5EF4-FFF2-40B4-BE49-F238E27FC236}">
                  <a16:creationId xmlns:a16="http://schemas.microsoft.com/office/drawing/2014/main" id="{40E6FD7D-D673-DC48-9FF8-91E276200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" name="Freeform 221">
              <a:extLst>
                <a:ext uri="{FF2B5EF4-FFF2-40B4-BE49-F238E27FC236}">
                  <a16:creationId xmlns:a16="http://schemas.microsoft.com/office/drawing/2014/main" id="{9111B227-83A7-104B-9424-59BDA3F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" name="Freeform 222">
              <a:extLst>
                <a:ext uri="{FF2B5EF4-FFF2-40B4-BE49-F238E27FC236}">
                  <a16:creationId xmlns:a16="http://schemas.microsoft.com/office/drawing/2014/main" id="{2A4DA347-B321-974D-AED8-AE96C3C9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0" name="Freeform 223">
              <a:extLst>
                <a:ext uri="{FF2B5EF4-FFF2-40B4-BE49-F238E27FC236}">
                  <a16:creationId xmlns:a16="http://schemas.microsoft.com/office/drawing/2014/main" id="{0D547F19-EF9F-9243-BDAB-5B687DA57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1" name="Freeform 224">
              <a:extLst>
                <a:ext uri="{FF2B5EF4-FFF2-40B4-BE49-F238E27FC236}">
                  <a16:creationId xmlns:a16="http://schemas.microsoft.com/office/drawing/2014/main" id="{E70F6062-F450-4F45-AD21-FFAC7CA4B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2" name="Freeform 225">
              <a:extLst>
                <a:ext uri="{FF2B5EF4-FFF2-40B4-BE49-F238E27FC236}">
                  <a16:creationId xmlns:a16="http://schemas.microsoft.com/office/drawing/2014/main" id="{BD465BFC-3E2C-3044-8E82-45730778E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3" name="Freeform 226">
              <a:extLst>
                <a:ext uri="{FF2B5EF4-FFF2-40B4-BE49-F238E27FC236}">
                  <a16:creationId xmlns:a16="http://schemas.microsoft.com/office/drawing/2014/main" id="{9FC1BD9C-2D60-544D-A347-2048935D3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" name="Freeform 227">
              <a:extLst>
                <a:ext uri="{FF2B5EF4-FFF2-40B4-BE49-F238E27FC236}">
                  <a16:creationId xmlns:a16="http://schemas.microsoft.com/office/drawing/2014/main" id="{52267701-35EE-5844-939D-922BCD84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5" name="Freeform 228">
              <a:extLst>
                <a:ext uri="{FF2B5EF4-FFF2-40B4-BE49-F238E27FC236}">
                  <a16:creationId xmlns:a16="http://schemas.microsoft.com/office/drawing/2014/main" id="{A16CCEBB-1B1F-4D40-A5D8-93323B851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6" name="Freeform 229">
              <a:extLst>
                <a:ext uri="{FF2B5EF4-FFF2-40B4-BE49-F238E27FC236}">
                  <a16:creationId xmlns:a16="http://schemas.microsoft.com/office/drawing/2014/main" id="{62BBF9D5-E8E6-AD43-A521-AFCCD19BA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7" name="Freeform 230">
              <a:extLst>
                <a:ext uri="{FF2B5EF4-FFF2-40B4-BE49-F238E27FC236}">
                  <a16:creationId xmlns:a16="http://schemas.microsoft.com/office/drawing/2014/main" id="{E4A1914D-76CA-254E-8EFD-FA733893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8" name="Freeform 231">
              <a:extLst>
                <a:ext uri="{FF2B5EF4-FFF2-40B4-BE49-F238E27FC236}">
                  <a16:creationId xmlns:a16="http://schemas.microsoft.com/office/drawing/2014/main" id="{375FB812-A416-3B4C-A3AA-C0A17FAB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9" name="Freeform 232">
              <a:extLst>
                <a:ext uri="{FF2B5EF4-FFF2-40B4-BE49-F238E27FC236}">
                  <a16:creationId xmlns:a16="http://schemas.microsoft.com/office/drawing/2014/main" id="{4380660E-8C06-C44B-9736-8F10B274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0" name="Freeform 233">
              <a:extLst>
                <a:ext uri="{FF2B5EF4-FFF2-40B4-BE49-F238E27FC236}">
                  <a16:creationId xmlns:a16="http://schemas.microsoft.com/office/drawing/2014/main" id="{9C7AF92D-5E99-3648-842E-19DDA55E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1" name="Freeform 234">
              <a:extLst>
                <a:ext uri="{FF2B5EF4-FFF2-40B4-BE49-F238E27FC236}">
                  <a16:creationId xmlns:a16="http://schemas.microsoft.com/office/drawing/2014/main" id="{C4B142CB-F9A3-8245-A1FC-1FB3B4F7E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2" name="Freeform 235">
              <a:extLst>
                <a:ext uri="{FF2B5EF4-FFF2-40B4-BE49-F238E27FC236}">
                  <a16:creationId xmlns:a16="http://schemas.microsoft.com/office/drawing/2014/main" id="{E945A34A-F3CD-8449-B835-A2802A8AD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" name="Freeform 236">
              <a:extLst>
                <a:ext uri="{FF2B5EF4-FFF2-40B4-BE49-F238E27FC236}">
                  <a16:creationId xmlns:a16="http://schemas.microsoft.com/office/drawing/2014/main" id="{1272FC96-CEE3-B649-8F39-9FAE4D528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4" name="Freeform 237">
              <a:extLst>
                <a:ext uri="{FF2B5EF4-FFF2-40B4-BE49-F238E27FC236}">
                  <a16:creationId xmlns:a16="http://schemas.microsoft.com/office/drawing/2014/main" id="{7CFC8764-C8C1-4448-B14B-ED0005C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" name="Freeform 238">
              <a:extLst>
                <a:ext uri="{FF2B5EF4-FFF2-40B4-BE49-F238E27FC236}">
                  <a16:creationId xmlns:a16="http://schemas.microsoft.com/office/drawing/2014/main" id="{00D2B84D-89B6-4E46-B688-E04319FB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6" name="Freeform 239">
              <a:extLst>
                <a:ext uri="{FF2B5EF4-FFF2-40B4-BE49-F238E27FC236}">
                  <a16:creationId xmlns:a16="http://schemas.microsoft.com/office/drawing/2014/main" id="{B694AFBD-0BD4-CF48-9552-8B4F47CB1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7" name="Freeform 240">
              <a:extLst>
                <a:ext uri="{FF2B5EF4-FFF2-40B4-BE49-F238E27FC236}">
                  <a16:creationId xmlns:a16="http://schemas.microsoft.com/office/drawing/2014/main" id="{3648D379-020E-C447-BAB6-8536769E4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" name="Freeform 241">
              <a:extLst>
                <a:ext uri="{FF2B5EF4-FFF2-40B4-BE49-F238E27FC236}">
                  <a16:creationId xmlns:a16="http://schemas.microsoft.com/office/drawing/2014/main" id="{DF68D528-955D-F74B-AB6C-46D2319B7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9" name="Freeform 242">
              <a:extLst>
                <a:ext uri="{FF2B5EF4-FFF2-40B4-BE49-F238E27FC236}">
                  <a16:creationId xmlns:a16="http://schemas.microsoft.com/office/drawing/2014/main" id="{DB2F705F-3BC3-4944-9FAF-AB5EC7D0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Freeform 243">
              <a:extLst>
                <a:ext uri="{FF2B5EF4-FFF2-40B4-BE49-F238E27FC236}">
                  <a16:creationId xmlns:a16="http://schemas.microsoft.com/office/drawing/2014/main" id="{36507D44-C929-E24A-B77A-79CC531D7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Freeform 244">
              <a:extLst>
                <a:ext uri="{FF2B5EF4-FFF2-40B4-BE49-F238E27FC236}">
                  <a16:creationId xmlns:a16="http://schemas.microsoft.com/office/drawing/2014/main" id="{7C079DC1-3306-E844-B2C7-7E8083EB7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Freeform 245">
              <a:extLst>
                <a:ext uri="{FF2B5EF4-FFF2-40B4-BE49-F238E27FC236}">
                  <a16:creationId xmlns:a16="http://schemas.microsoft.com/office/drawing/2014/main" id="{49137A86-1154-A24F-ADF9-21EF23B09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3" name="Freeform 246">
              <a:extLst>
                <a:ext uri="{FF2B5EF4-FFF2-40B4-BE49-F238E27FC236}">
                  <a16:creationId xmlns:a16="http://schemas.microsoft.com/office/drawing/2014/main" id="{4487716B-F8E8-0040-9B22-9773E1F6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4" name="Freeform 247">
              <a:extLst>
                <a:ext uri="{FF2B5EF4-FFF2-40B4-BE49-F238E27FC236}">
                  <a16:creationId xmlns:a16="http://schemas.microsoft.com/office/drawing/2014/main" id="{6FF18555-00A9-E54A-92CE-82102F9F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" name="Freeform 248">
              <a:extLst>
                <a:ext uri="{FF2B5EF4-FFF2-40B4-BE49-F238E27FC236}">
                  <a16:creationId xmlns:a16="http://schemas.microsoft.com/office/drawing/2014/main" id="{C982577E-8E70-1547-A0BB-843C61E32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" name="Freeform 249">
              <a:extLst>
                <a:ext uri="{FF2B5EF4-FFF2-40B4-BE49-F238E27FC236}">
                  <a16:creationId xmlns:a16="http://schemas.microsoft.com/office/drawing/2014/main" id="{E47118AE-780A-6540-AA41-5A08317C2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7" name="Freeform 250">
              <a:extLst>
                <a:ext uri="{FF2B5EF4-FFF2-40B4-BE49-F238E27FC236}">
                  <a16:creationId xmlns:a16="http://schemas.microsoft.com/office/drawing/2014/main" id="{805DF7DC-6E30-C940-B8D5-D71359399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8" name="Freeform 251">
              <a:extLst>
                <a:ext uri="{FF2B5EF4-FFF2-40B4-BE49-F238E27FC236}">
                  <a16:creationId xmlns:a16="http://schemas.microsoft.com/office/drawing/2014/main" id="{4AAA8F15-2434-0444-ADFC-C727CCC9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9" name="Freeform 252">
              <a:extLst>
                <a:ext uri="{FF2B5EF4-FFF2-40B4-BE49-F238E27FC236}">
                  <a16:creationId xmlns:a16="http://schemas.microsoft.com/office/drawing/2014/main" id="{2BA58E5C-4B39-2449-B06D-60856EC1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0" name="Freeform 253">
              <a:extLst>
                <a:ext uri="{FF2B5EF4-FFF2-40B4-BE49-F238E27FC236}">
                  <a16:creationId xmlns:a16="http://schemas.microsoft.com/office/drawing/2014/main" id="{7271047E-5A36-2F4C-A000-DCDD60747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1" name="Freeform 254">
              <a:extLst>
                <a:ext uri="{FF2B5EF4-FFF2-40B4-BE49-F238E27FC236}">
                  <a16:creationId xmlns:a16="http://schemas.microsoft.com/office/drawing/2014/main" id="{50CB9003-0B50-7842-980B-B787A5BF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255">
              <a:extLst>
                <a:ext uri="{FF2B5EF4-FFF2-40B4-BE49-F238E27FC236}">
                  <a16:creationId xmlns:a16="http://schemas.microsoft.com/office/drawing/2014/main" id="{BED1453D-9B32-6E4A-BC03-37556713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3" name="Freeform 256">
              <a:extLst>
                <a:ext uri="{FF2B5EF4-FFF2-40B4-BE49-F238E27FC236}">
                  <a16:creationId xmlns:a16="http://schemas.microsoft.com/office/drawing/2014/main" id="{EA5BE955-C6C2-8745-A654-29B2A4F9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4" name="Freeform 257">
              <a:extLst>
                <a:ext uri="{FF2B5EF4-FFF2-40B4-BE49-F238E27FC236}">
                  <a16:creationId xmlns:a16="http://schemas.microsoft.com/office/drawing/2014/main" id="{B403DBB0-8BB8-854E-AB89-160E8ED12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" name="Freeform 258">
              <a:extLst>
                <a:ext uri="{FF2B5EF4-FFF2-40B4-BE49-F238E27FC236}">
                  <a16:creationId xmlns:a16="http://schemas.microsoft.com/office/drawing/2014/main" id="{314EBEB8-3D4E-0147-98B9-9622B0E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6" name="Freeform 259">
              <a:extLst>
                <a:ext uri="{FF2B5EF4-FFF2-40B4-BE49-F238E27FC236}">
                  <a16:creationId xmlns:a16="http://schemas.microsoft.com/office/drawing/2014/main" id="{8549961C-92B4-8340-A6BD-55E7B754D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260">
              <a:extLst>
                <a:ext uri="{FF2B5EF4-FFF2-40B4-BE49-F238E27FC236}">
                  <a16:creationId xmlns:a16="http://schemas.microsoft.com/office/drawing/2014/main" id="{B5E26F58-1CB4-EB4E-9183-28B11683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" name="Freeform 261">
              <a:extLst>
                <a:ext uri="{FF2B5EF4-FFF2-40B4-BE49-F238E27FC236}">
                  <a16:creationId xmlns:a16="http://schemas.microsoft.com/office/drawing/2014/main" id="{901DFC17-7A26-594A-85D5-12549C035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9" name="Freeform 262">
              <a:extLst>
                <a:ext uri="{FF2B5EF4-FFF2-40B4-BE49-F238E27FC236}">
                  <a16:creationId xmlns:a16="http://schemas.microsoft.com/office/drawing/2014/main" id="{4A4717F9-3C4B-7846-AC50-8A3EB0170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0" name="Freeform 263">
              <a:extLst>
                <a:ext uri="{FF2B5EF4-FFF2-40B4-BE49-F238E27FC236}">
                  <a16:creationId xmlns:a16="http://schemas.microsoft.com/office/drawing/2014/main" id="{D8624BE6-048E-FA44-A7CE-CE6636A94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8" name="Group 3">
            <a:extLst>
              <a:ext uri="{FF2B5EF4-FFF2-40B4-BE49-F238E27FC236}">
                <a16:creationId xmlns:a16="http://schemas.microsoft.com/office/drawing/2014/main" id="{4CE542D2-BE90-1E4A-B8EA-15E71E4B427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49" name="Freeform 140">
              <a:extLst>
                <a:ext uri="{FF2B5EF4-FFF2-40B4-BE49-F238E27FC236}">
                  <a16:creationId xmlns:a16="http://schemas.microsoft.com/office/drawing/2014/main" id="{42816DBA-88F7-034F-985F-FF9A7FB2B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Freeform 141">
              <a:extLst>
                <a:ext uri="{FF2B5EF4-FFF2-40B4-BE49-F238E27FC236}">
                  <a16:creationId xmlns:a16="http://schemas.microsoft.com/office/drawing/2014/main" id="{3BF1381D-0FFC-3542-AF11-0F40BF34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2">
              <a:extLst>
                <a:ext uri="{FF2B5EF4-FFF2-40B4-BE49-F238E27FC236}">
                  <a16:creationId xmlns:a16="http://schemas.microsoft.com/office/drawing/2014/main" id="{443C186A-2375-2B40-B757-E165EA40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43">
              <a:extLst>
                <a:ext uri="{FF2B5EF4-FFF2-40B4-BE49-F238E27FC236}">
                  <a16:creationId xmlns:a16="http://schemas.microsoft.com/office/drawing/2014/main" id="{6E7D69AF-40D4-414D-9AA5-17DD825B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44">
              <a:extLst>
                <a:ext uri="{FF2B5EF4-FFF2-40B4-BE49-F238E27FC236}">
                  <a16:creationId xmlns:a16="http://schemas.microsoft.com/office/drawing/2014/main" id="{B9D126CB-1CEA-4440-A98E-0AF2A8F4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Freeform 145">
              <a:extLst>
                <a:ext uri="{FF2B5EF4-FFF2-40B4-BE49-F238E27FC236}">
                  <a16:creationId xmlns:a16="http://schemas.microsoft.com/office/drawing/2014/main" id="{DCBBF710-3879-8549-B964-11E665DB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46">
              <a:extLst>
                <a:ext uri="{FF2B5EF4-FFF2-40B4-BE49-F238E27FC236}">
                  <a16:creationId xmlns:a16="http://schemas.microsoft.com/office/drawing/2014/main" id="{2EDC2CA2-E105-4A47-82A1-0F93E82DC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7">
              <a:extLst>
                <a:ext uri="{FF2B5EF4-FFF2-40B4-BE49-F238E27FC236}">
                  <a16:creationId xmlns:a16="http://schemas.microsoft.com/office/drawing/2014/main" id="{0959335C-B7CA-7D43-B597-6CEEFBAD8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8">
              <a:extLst>
                <a:ext uri="{FF2B5EF4-FFF2-40B4-BE49-F238E27FC236}">
                  <a16:creationId xmlns:a16="http://schemas.microsoft.com/office/drawing/2014/main" id="{BD50756F-33FD-A745-93BD-54635F96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9">
              <a:extLst>
                <a:ext uri="{FF2B5EF4-FFF2-40B4-BE49-F238E27FC236}">
                  <a16:creationId xmlns:a16="http://schemas.microsoft.com/office/drawing/2014/main" id="{CB92377F-16E3-8040-9253-D66EDE74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50">
              <a:extLst>
                <a:ext uri="{FF2B5EF4-FFF2-40B4-BE49-F238E27FC236}">
                  <a16:creationId xmlns:a16="http://schemas.microsoft.com/office/drawing/2014/main" id="{A19405E6-DB1A-BF41-8E5B-2944E960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51">
              <a:extLst>
                <a:ext uri="{FF2B5EF4-FFF2-40B4-BE49-F238E27FC236}">
                  <a16:creationId xmlns:a16="http://schemas.microsoft.com/office/drawing/2014/main" id="{5BB2E516-107B-304B-ADE9-C1A60DD5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52">
              <a:extLst>
                <a:ext uri="{FF2B5EF4-FFF2-40B4-BE49-F238E27FC236}">
                  <a16:creationId xmlns:a16="http://schemas.microsoft.com/office/drawing/2014/main" id="{F0CDF248-BF35-7444-B533-72D4E272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53">
              <a:extLst>
                <a:ext uri="{FF2B5EF4-FFF2-40B4-BE49-F238E27FC236}">
                  <a16:creationId xmlns:a16="http://schemas.microsoft.com/office/drawing/2014/main" id="{DB8C0DCA-AF07-CB49-893A-B501C5D86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54">
              <a:extLst>
                <a:ext uri="{FF2B5EF4-FFF2-40B4-BE49-F238E27FC236}">
                  <a16:creationId xmlns:a16="http://schemas.microsoft.com/office/drawing/2014/main" id="{F729B179-D29E-564D-925D-24F05412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55">
              <a:extLst>
                <a:ext uri="{FF2B5EF4-FFF2-40B4-BE49-F238E27FC236}">
                  <a16:creationId xmlns:a16="http://schemas.microsoft.com/office/drawing/2014/main" id="{BAC17E59-CED0-9D4A-8BBC-E0306E64A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6">
              <a:extLst>
                <a:ext uri="{FF2B5EF4-FFF2-40B4-BE49-F238E27FC236}">
                  <a16:creationId xmlns:a16="http://schemas.microsoft.com/office/drawing/2014/main" id="{B107422E-6CCE-2E49-B049-564E702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7">
              <a:extLst>
                <a:ext uri="{FF2B5EF4-FFF2-40B4-BE49-F238E27FC236}">
                  <a16:creationId xmlns:a16="http://schemas.microsoft.com/office/drawing/2014/main" id="{0C08AA6D-0FA8-EA4A-9291-62DC2F580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8">
              <a:extLst>
                <a:ext uri="{FF2B5EF4-FFF2-40B4-BE49-F238E27FC236}">
                  <a16:creationId xmlns:a16="http://schemas.microsoft.com/office/drawing/2014/main" id="{778F09BE-0F1B-A349-96B6-8BD3CD4B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9">
              <a:extLst>
                <a:ext uri="{FF2B5EF4-FFF2-40B4-BE49-F238E27FC236}">
                  <a16:creationId xmlns:a16="http://schemas.microsoft.com/office/drawing/2014/main" id="{66989432-476F-9444-8CCD-E5A480839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60">
              <a:extLst>
                <a:ext uri="{FF2B5EF4-FFF2-40B4-BE49-F238E27FC236}">
                  <a16:creationId xmlns:a16="http://schemas.microsoft.com/office/drawing/2014/main" id="{3BDE601D-1B1D-C84C-A0B6-FE92B4A18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61">
              <a:extLst>
                <a:ext uri="{FF2B5EF4-FFF2-40B4-BE49-F238E27FC236}">
                  <a16:creationId xmlns:a16="http://schemas.microsoft.com/office/drawing/2014/main" id="{30825E31-1515-5149-BC2A-68008E456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62">
              <a:extLst>
                <a:ext uri="{FF2B5EF4-FFF2-40B4-BE49-F238E27FC236}">
                  <a16:creationId xmlns:a16="http://schemas.microsoft.com/office/drawing/2014/main" id="{553639E9-BA72-614E-B50A-A238FFC2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63">
              <a:extLst>
                <a:ext uri="{FF2B5EF4-FFF2-40B4-BE49-F238E27FC236}">
                  <a16:creationId xmlns:a16="http://schemas.microsoft.com/office/drawing/2014/main" id="{090D0092-1563-E041-BBC1-83499F11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64">
              <a:extLst>
                <a:ext uri="{FF2B5EF4-FFF2-40B4-BE49-F238E27FC236}">
                  <a16:creationId xmlns:a16="http://schemas.microsoft.com/office/drawing/2014/main" id="{9E38DB75-7316-6545-96EF-E12AD6EB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65">
              <a:extLst>
                <a:ext uri="{FF2B5EF4-FFF2-40B4-BE49-F238E27FC236}">
                  <a16:creationId xmlns:a16="http://schemas.microsoft.com/office/drawing/2014/main" id="{0583B820-719D-794A-BE99-9137E83D8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6">
              <a:extLst>
                <a:ext uri="{FF2B5EF4-FFF2-40B4-BE49-F238E27FC236}">
                  <a16:creationId xmlns:a16="http://schemas.microsoft.com/office/drawing/2014/main" id="{710B1B0D-F8DF-0848-9668-3BC2E2D1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7">
              <a:extLst>
                <a:ext uri="{FF2B5EF4-FFF2-40B4-BE49-F238E27FC236}">
                  <a16:creationId xmlns:a16="http://schemas.microsoft.com/office/drawing/2014/main" id="{90DD956C-B696-EA4B-BA95-BAEB8ABA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8">
              <a:extLst>
                <a:ext uri="{FF2B5EF4-FFF2-40B4-BE49-F238E27FC236}">
                  <a16:creationId xmlns:a16="http://schemas.microsoft.com/office/drawing/2014/main" id="{AC676F00-96BB-F54A-91A6-C2815E9BC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9">
              <a:extLst>
                <a:ext uri="{FF2B5EF4-FFF2-40B4-BE49-F238E27FC236}">
                  <a16:creationId xmlns:a16="http://schemas.microsoft.com/office/drawing/2014/main" id="{EC148027-5030-EC4C-B36A-03596F465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70">
              <a:extLst>
                <a:ext uri="{FF2B5EF4-FFF2-40B4-BE49-F238E27FC236}">
                  <a16:creationId xmlns:a16="http://schemas.microsoft.com/office/drawing/2014/main" id="{C82E198E-88BF-9B47-B10E-466508F99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71">
              <a:extLst>
                <a:ext uri="{FF2B5EF4-FFF2-40B4-BE49-F238E27FC236}">
                  <a16:creationId xmlns:a16="http://schemas.microsoft.com/office/drawing/2014/main" id="{58D02110-40B3-5A40-A841-97DC53D1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72">
              <a:extLst>
                <a:ext uri="{FF2B5EF4-FFF2-40B4-BE49-F238E27FC236}">
                  <a16:creationId xmlns:a16="http://schemas.microsoft.com/office/drawing/2014/main" id="{D1364735-31AE-8348-8D55-5F4FFB610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73">
              <a:extLst>
                <a:ext uri="{FF2B5EF4-FFF2-40B4-BE49-F238E27FC236}">
                  <a16:creationId xmlns:a16="http://schemas.microsoft.com/office/drawing/2014/main" id="{4EAD6BAD-B201-584C-8E7E-F395203A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74">
              <a:extLst>
                <a:ext uri="{FF2B5EF4-FFF2-40B4-BE49-F238E27FC236}">
                  <a16:creationId xmlns:a16="http://schemas.microsoft.com/office/drawing/2014/main" id="{9F6F696D-612D-714D-A0B9-2DFAFBFD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75">
              <a:extLst>
                <a:ext uri="{FF2B5EF4-FFF2-40B4-BE49-F238E27FC236}">
                  <a16:creationId xmlns:a16="http://schemas.microsoft.com/office/drawing/2014/main" id="{26536EBF-AC0C-D343-9F18-7F7236C5E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6">
              <a:extLst>
                <a:ext uri="{FF2B5EF4-FFF2-40B4-BE49-F238E27FC236}">
                  <a16:creationId xmlns:a16="http://schemas.microsoft.com/office/drawing/2014/main" id="{DAF24798-4752-AA4D-9C69-1162CE413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7">
              <a:extLst>
                <a:ext uri="{FF2B5EF4-FFF2-40B4-BE49-F238E27FC236}">
                  <a16:creationId xmlns:a16="http://schemas.microsoft.com/office/drawing/2014/main" id="{F7FA9AEC-D8F5-394C-9424-622E96E4F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8">
              <a:extLst>
                <a:ext uri="{FF2B5EF4-FFF2-40B4-BE49-F238E27FC236}">
                  <a16:creationId xmlns:a16="http://schemas.microsoft.com/office/drawing/2014/main" id="{BBF24A4E-229B-7347-B457-870A0D5D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9">
              <a:extLst>
                <a:ext uri="{FF2B5EF4-FFF2-40B4-BE49-F238E27FC236}">
                  <a16:creationId xmlns:a16="http://schemas.microsoft.com/office/drawing/2014/main" id="{C9ECEDDA-EA6C-6A4D-9699-B59C65568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80">
              <a:extLst>
                <a:ext uri="{FF2B5EF4-FFF2-40B4-BE49-F238E27FC236}">
                  <a16:creationId xmlns:a16="http://schemas.microsoft.com/office/drawing/2014/main" id="{F77C9540-F290-4449-AEEE-4545836E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81">
              <a:extLst>
                <a:ext uri="{FF2B5EF4-FFF2-40B4-BE49-F238E27FC236}">
                  <a16:creationId xmlns:a16="http://schemas.microsoft.com/office/drawing/2014/main" id="{62CDAA5A-6005-DA4A-B7CA-AFE7E34B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82">
              <a:extLst>
                <a:ext uri="{FF2B5EF4-FFF2-40B4-BE49-F238E27FC236}">
                  <a16:creationId xmlns:a16="http://schemas.microsoft.com/office/drawing/2014/main" id="{7A17393C-C4C0-AD40-B174-28C678C1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83">
              <a:extLst>
                <a:ext uri="{FF2B5EF4-FFF2-40B4-BE49-F238E27FC236}">
                  <a16:creationId xmlns:a16="http://schemas.microsoft.com/office/drawing/2014/main" id="{ABC3419C-199D-954C-A20B-8EC8BF32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84">
              <a:extLst>
                <a:ext uri="{FF2B5EF4-FFF2-40B4-BE49-F238E27FC236}">
                  <a16:creationId xmlns:a16="http://schemas.microsoft.com/office/drawing/2014/main" id="{791E6589-EAE6-594D-9044-E7317C3EE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85">
              <a:extLst>
                <a:ext uri="{FF2B5EF4-FFF2-40B4-BE49-F238E27FC236}">
                  <a16:creationId xmlns:a16="http://schemas.microsoft.com/office/drawing/2014/main" id="{4C7EB60F-78B8-E946-A6BB-B5FFB68B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6">
              <a:extLst>
                <a:ext uri="{FF2B5EF4-FFF2-40B4-BE49-F238E27FC236}">
                  <a16:creationId xmlns:a16="http://schemas.microsoft.com/office/drawing/2014/main" id="{51CE221D-6E23-954C-B7FE-DD095C53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7">
              <a:extLst>
                <a:ext uri="{FF2B5EF4-FFF2-40B4-BE49-F238E27FC236}">
                  <a16:creationId xmlns:a16="http://schemas.microsoft.com/office/drawing/2014/main" id="{98679B46-1A87-EA44-A1FD-5FB493C82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8">
              <a:extLst>
                <a:ext uri="{FF2B5EF4-FFF2-40B4-BE49-F238E27FC236}">
                  <a16:creationId xmlns:a16="http://schemas.microsoft.com/office/drawing/2014/main" id="{389E6147-0975-2246-8BD2-C4BC14DF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9">
              <a:extLst>
                <a:ext uri="{FF2B5EF4-FFF2-40B4-BE49-F238E27FC236}">
                  <a16:creationId xmlns:a16="http://schemas.microsoft.com/office/drawing/2014/main" id="{0F33BC5D-BE56-4D44-8BC7-B9A891AC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90">
              <a:extLst>
                <a:ext uri="{FF2B5EF4-FFF2-40B4-BE49-F238E27FC236}">
                  <a16:creationId xmlns:a16="http://schemas.microsoft.com/office/drawing/2014/main" id="{3E42AFDB-8948-A243-82B7-8785A1CA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91">
              <a:extLst>
                <a:ext uri="{FF2B5EF4-FFF2-40B4-BE49-F238E27FC236}">
                  <a16:creationId xmlns:a16="http://schemas.microsoft.com/office/drawing/2014/main" id="{E7C697B4-418B-4644-A7C9-5DEDFC9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92">
              <a:extLst>
                <a:ext uri="{FF2B5EF4-FFF2-40B4-BE49-F238E27FC236}">
                  <a16:creationId xmlns:a16="http://schemas.microsoft.com/office/drawing/2014/main" id="{43EA2CDB-0ED0-434A-B34A-C4354730F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93">
              <a:extLst>
                <a:ext uri="{FF2B5EF4-FFF2-40B4-BE49-F238E27FC236}">
                  <a16:creationId xmlns:a16="http://schemas.microsoft.com/office/drawing/2014/main" id="{2DA3B1BB-C8FE-AA48-8FB6-1FA215FC6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94">
              <a:extLst>
                <a:ext uri="{FF2B5EF4-FFF2-40B4-BE49-F238E27FC236}">
                  <a16:creationId xmlns:a16="http://schemas.microsoft.com/office/drawing/2014/main" id="{20FC8A15-7194-624D-BC75-29680D24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95">
              <a:extLst>
                <a:ext uri="{FF2B5EF4-FFF2-40B4-BE49-F238E27FC236}">
                  <a16:creationId xmlns:a16="http://schemas.microsoft.com/office/drawing/2014/main" id="{04F5D8FD-A625-F44E-8B0E-3A8782011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6">
              <a:extLst>
                <a:ext uri="{FF2B5EF4-FFF2-40B4-BE49-F238E27FC236}">
                  <a16:creationId xmlns:a16="http://schemas.microsoft.com/office/drawing/2014/main" id="{BED1761A-DF33-0E42-8D1E-282A4BAF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7">
              <a:extLst>
                <a:ext uri="{FF2B5EF4-FFF2-40B4-BE49-F238E27FC236}">
                  <a16:creationId xmlns:a16="http://schemas.microsoft.com/office/drawing/2014/main" id="{678279A6-BB54-A14E-A3E4-6824A1EF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8">
              <a:extLst>
                <a:ext uri="{FF2B5EF4-FFF2-40B4-BE49-F238E27FC236}">
                  <a16:creationId xmlns:a16="http://schemas.microsoft.com/office/drawing/2014/main" id="{9DE796CA-6BA7-1A42-98FC-78E41B2F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9">
              <a:extLst>
                <a:ext uri="{FF2B5EF4-FFF2-40B4-BE49-F238E27FC236}">
                  <a16:creationId xmlns:a16="http://schemas.microsoft.com/office/drawing/2014/main" id="{2D3D6E36-967E-4B47-8B18-772C10B1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200">
              <a:extLst>
                <a:ext uri="{FF2B5EF4-FFF2-40B4-BE49-F238E27FC236}">
                  <a16:creationId xmlns:a16="http://schemas.microsoft.com/office/drawing/2014/main" id="{9C73E6B3-0A55-664E-A8AE-7FC0A1063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201">
              <a:extLst>
                <a:ext uri="{FF2B5EF4-FFF2-40B4-BE49-F238E27FC236}">
                  <a16:creationId xmlns:a16="http://schemas.microsoft.com/office/drawing/2014/main" id="{5E136777-4035-1547-B767-724551A1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202">
              <a:extLst>
                <a:ext uri="{FF2B5EF4-FFF2-40B4-BE49-F238E27FC236}">
                  <a16:creationId xmlns:a16="http://schemas.microsoft.com/office/drawing/2014/main" id="{36C1DC0D-63ED-4B40-B867-B69517BB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203">
              <a:extLst>
                <a:ext uri="{FF2B5EF4-FFF2-40B4-BE49-F238E27FC236}">
                  <a16:creationId xmlns:a16="http://schemas.microsoft.com/office/drawing/2014/main" id="{A3D041BA-4422-154A-A5DA-926410909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04">
              <a:extLst>
                <a:ext uri="{FF2B5EF4-FFF2-40B4-BE49-F238E27FC236}">
                  <a16:creationId xmlns:a16="http://schemas.microsoft.com/office/drawing/2014/main" id="{A6180889-9B17-BE4F-9D8E-938EB4538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205">
              <a:extLst>
                <a:ext uri="{FF2B5EF4-FFF2-40B4-BE49-F238E27FC236}">
                  <a16:creationId xmlns:a16="http://schemas.microsoft.com/office/drawing/2014/main" id="{746B6C85-A58A-8F42-92A2-582884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6">
              <a:extLst>
                <a:ext uri="{FF2B5EF4-FFF2-40B4-BE49-F238E27FC236}">
                  <a16:creationId xmlns:a16="http://schemas.microsoft.com/office/drawing/2014/main" id="{811A62B1-359E-2E4A-AE7C-9CCFE425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7">
              <a:extLst>
                <a:ext uri="{FF2B5EF4-FFF2-40B4-BE49-F238E27FC236}">
                  <a16:creationId xmlns:a16="http://schemas.microsoft.com/office/drawing/2014/main" id="{3EA9D309-3218-E048-8AAB-F7738427D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8">
              <a:extLst>
                <a:ext uri="{FF2B5EF4-FFF2-40B4-BE49-F238E27FC236}">
                  <a16:creationId xmlns:a16="http://schemas.microsoft.com/office/drawing/2014/main" id="{BBB6DBF5-942E-1145-AA86-837DC403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9">
              <a:extLst>
                <a:ext uri="{FF2B5EF4-FFF2-40B4-BE49-F238E27FC236}">
                  <a16:creationId xmlns:a16="http://schemas.microsoft.com/office/drawing/2014/main" id="{E5B134F5-3274-F147-9D7D-8E2D65B6C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10">
              <a:extLst>
                <a:ext uri="{FF2B5EF4-FFF2-40B4-BE49-F238E27FC236}">
                  <a16:creationId xmlns:a16="http://schemas.microsoft.com/office/drawing/2014/main" id="{31985D60-6465-7344-8F0B-B89EEC1E0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11">
              <a:extLst>
                <a:ext uri="{FF2B5EF4-FFF2-40B4-BE49-F238E27FC236}">
                  <a16:creationId xmlns:a16="http://schemas.microsoft.com/office/drawing/2014/main" id="{6C666EBA-4929-9048-824D-EA7B7E06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12">
              <a:extLst>
                <a:ext uri="{FF2B5EF4-FFF2-40B4-BE49-F238E27FC236}">
                  <a16:creationId xmlns:a16="http://schemas.microsoft.com/office/drawing/2014/main" id="{2C2FACD6-B3D0-224E-BE84-0275CCFAA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13">
              <a:extLst>
                <a:ext uri="{FF2B5EF4-FFF2-40B4-BE49-F238E27FC236}">
                  <a16:creationId xmlns:a16="http://schemas.microsoft.com/office/drawing/2014/main" id="{C1F67481-83C8-7B4C-8C49-37B3C926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14">
              <a:extLst>
                <a:ext uri="{FF2B5EF4-FFF2-40B4-BE49-F238E27FC236}">
                  <a16:creationId xmlns:a16="http://schemas.microsoft.com/office/drawing/2014/main" id="{445F629D-1F54-FF42-8F69-AE449B3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15">
              <a:extLst>
                <a:ext uri="{FF2B5EF4-FFF2-40B4-BE49-F238E27FC236}">
                  <a16:creationId xmlns:a16="http://schemas.microsoft.com/office/drawing/2014/main" id="{D311E4D9-FFDA-FE43-8585-9E4AA6A03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D4FAC409-6FEC-FF43-AB04-1CC381D0B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6AC619B2-7C7C-3941-89BA-BD42804C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099C13A4-6F6D-264A-B45F-B217AF9C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622A1BFC-4CBC-8949-9CCE-21572B75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0">
              <a:extLst>
                <a:ext uri="{FF2B5EF4-FFF2-40B4-BE49-F238E27FC236}">
                  <a16:creationId xmlns:a16="http://schemas.microsoft.com/office/drawing/2014/main" id="{0A8CA38E-A91C-9042-BF72-86D666D09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F7B112A4-827A-AD4F-BA44-4E5CC8D9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22">
              <a:extLst>
                <a:ext uri="{FF2B5EF4-FFF2-40B4-BE49-F238E27FC236}">
                  <a16:creationId xmlns:a16="http://schemas.microsoft.com/office/drawing/2014/main" id="{20B87891-2BBE-8A4C-898C-A54BE273F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D9913F8C-73C7-1848-B62E-BF75AB07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A72E3CCD-32EF-2846-A4FC-BC5DFDCBC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25">
              <a:extLst>
                <a:ext uri="{FF2B5EF4-FFF2-40B4-BE49-F238E27FC236}">
                  <a16:creationId xmlns:a16="http://schemas.microsoft.com/office/drawing/2014/main" id="{F9D4F351-C67E-6B44-B889-A9CD19EAF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6">
              <a:extLst>
                <a:ext uri="{FF2B5EF4-FFF2-40B4-BE49-F238E27FC236}">
                  <a16:creationId xmlns:a16="http://schemas.microsoft.com/office/drawing/2014/main" id="{BC2EC9D7-3A94-2D40-B374-8484225A7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7">
              <a:extLst>
                <a:ext uri="{FF2B5EF4-FFF2-40B4-BE49-F238E27FC236}">
                  <a16:creationId xmlns:a16="http://schemas.microsoft.com/office/drawing/2014/main" id="{4973A2EF-782C-B94A-B432-4BBC845F5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8">
              <a:extLst>
                <a:ext uri="{FF2B5EF4-FFF2-40B4-BE49-F238E27FC236}">
                  <a16:creationId xmlns:a16="http://schemas.microsoft.com/office/drawing/2014/main" id="{F8C8CAC7-E818-BF40-8D05-2A00E2E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9">
              <a:extLst>
                <a:ext uri="{FF2B5EF4-FFF2-40B4-BE49-F238E27FC236}">
                  <a16:creationId xmlns:a16="http://schemas.microsoft.com/office/drawing/2014/main" id="{E1E24440-1D5B-4B4E-80F3-892ED524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30">
              <a:extLst>
                <a:ext uri="{FF2B5EF4-FFF2-40B4-BE49-F238E27FC236}">
                  <a16:creationId xmlns:a16="http://schemas.microsoft.com/office/drawing/2014/main" id="{BE4162CB-29A2-3946-B77C-DD6466858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31">
              <a:extLst>
                <a:ext uri="{FF2B5EF4-FFF2-40B4-BE49-F238E27FC236}">
                  <a16:creationId xmlns:a16="http://schemas.microsoft.com/office/drawing/2014/main" id="{433FA105-3B6C-0648-988E-1BB37AEEF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32">
              <a:extLst>
                <a:ext uri="{FF2B5EF4-FFF2-40B4-BE49-F238E27FC236}">
                  <a16:creationId xmlns:a16="http://schemas.microsoft.com/office/drawing/2014/main" id="{6D58A050-161D-0C46-BA20-EE8DF9691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33">
              <a:extLst>
                <a:ext uri="{FF2B5EF4-FFF2-40B4-BE49-F238E27FC236}">
                  <a16:creationId xmlns:a16="http://schemas.microsoft.com/office/drawing/2014/main" id="{DB6E12AD-F116-D944-9A6A-0A887B23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34">
              <a:extLst>
                <a:ext uri="{FF2B5EF4-FFF2-40B4-BE49-F238E27FC236}">
                  <a16:creationId xmlns:a16="http://schemas.microsoft.com/office/drawing/2014/main" id="{F4EE0961-BC77-FD4D-B119-B509A8E1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35">
              <a:extLst>
                <a:ext uri="{FF2B5EF4-FFF2-40B4-BE49-F238E27FC236}">
                  <a16:creationId xmlns:a16="http://schemas.microsoft.com/office/drawing/2014/main" id="{5AA91DFB-F430-7E47-A4D7-EEC450130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6">
              <a:extLst>
                <a:ext uri="{FF2B5EF4-FFF2-40B4-BE49-F238E27FC236}">
                  <a16:creationId xmlns:a16="http://schemas.microsoft.com/office/drawing/2014/main" id="{B5D574D4-91C9-2244-9C78-7E27549B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7">
              <a:extLst>
                <a:ext uri="{FF2B5EF4-FFF2-40B4-BE49-F238E27FC236}">
                  <a16:creationId xmlns:a16="http://schemas.microsoft.com/office/drawing/2014/main" id="{0743133C-09C0-554C-B513-FD47A32C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8">
              <a:extLst>
                <a:ext uri="{FF2B5EF4-FFF2-40B4-BE49-F238E27FC236}">
                  <a16:creationId xmlns:a16="http://schemas.microsoft.com/office/drawing/2014/main" id="{4D516B07-7426-8641-A05F-6A6C0AA80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9">
              <a:extLst>
                <a:ext uri="{FF2B5EF4-FFF2-40B4-BE49-F238E27FC236}">
                  <a16:creationId xmlns:a16="http://schemas.microsoft.com/office/drawing/2014/main" id="{2DEA227E-A680-F947-A851-75E5B60F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40">
              <a:extLst>
                <a:ext uri="{FF2B5EF4-FFF2-40B4-BE49-F238E27FC236}">
                  <a16:creationId xmlns:a16="http://schemas.microsoft.com/office/drawing/2014/main" id="{6A8C61FD-4A78-6245-9316-22040445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41">
              <a:extLst>
                <a:ext uri="{FF2B5EF4-FFF2-40B4-BE49-F238E27FC236}">
                  <a16:creationId xmlns:a16="http://schemas.microsoft.com/office/drawing/2014/main" id="{C87A582E-4A57-8D44-9E47-6DE80AE61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42">
              <a:extLst>
                <a:ext uri="{FF2B5EF4-FFF2-40B4-BE49-F238E27FC236}">
                  <a16:creationId xmlns:a16="http://schemas.microsoft.com/office/drawing/2014/main" id="{1F4254C1-C7E3-B048-B349-7C41559EB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43">
              <a:extLst>
                <a:ext uri="{FF2B5EF4-FFF2-40B4-BE49-F238E27FC236}">
                  <a16:creationId xmlns:a16="http://schemas.microsoft.com/office/drawing/2014/main" id="{D4BC0404-6A71-8845-BB3B-F27C394C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44">
              <a:extLst>
                <a:ext uri="{FF2B5EF4-FFF2-40B4-BE49-F238E27FC236}">
                  <a16:creationId xmlns:a16="http://schemas.microsoft.com/office/drawing/2014/main" id="{C3C06063-5236-5F47-B5C1-36F80628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45">
              <a:extLst>
                <a:ext uri="{FF2B5EF4-FFF2-40B4-BE49-F238E27FC236}">
                  <a16:creationId xmlns:a16="http://schemas.microsoft.com/office/drawing/2014/main" id="{6FAA0472-92ED-0D48-A051-22B2A137D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6">
              <a:extLst>
                <a:ext uri="{FF2B5EF4-FFF2-40B4-BE49-F238E27FC236}">
                  <a16:creationId xmlns:a16="http://schemas.microsoft.com/office/drawing/2014/main" id="{11024EAA-379E-E64D-BD88-C470F339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7">
              <a:extLst>
                <a:ext uri="{FF2B5EF4-FFF2-40B4-BE49-F238E27FC236}">
                  <a16:creationId xmlns:a16="http://schemas.microsoft.com/office/drawing/2014/main" id="{35C63552-5FD1-BC49-8BEA-F853E96FF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8">
              <a:extLst>
                <a:ext uri="{FF2B5EF4-FFF2-40B4-BE49-F238E27FC236}">
                  <a16:creationId xmlns:a16="http://schemas.microsoft.com/office/drawing/2014/main" id="{678F38E9-8F86-CE4B-9680-F82F1E4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9">
              <a:extLst>
                <a:ext uri="{FF2B5EF4-FFF2-40B4-BE49-F238E27FC236}">
                  <a16:creationId xmlns:a16="http://schemas.microsoft.com/office/drawing/2014/main" id="{23C207CD-1E59-0C40-90A0-72AE1D233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94CC2A30-148C-A341-944B-354B8AE76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084806BF-C1CB-7D49-9F20-A08848C4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170DCBA7-2F81-3C4D-9835-037B07E63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53">
              <a:extLst>
                <a:ext uri="{FF2B5EF4-FFF2-40B4-BE49-F238E27FC236}">
                  <a16:creationId xmlns:a16="http://schemas.microsoft.com/office/drawing/2014/main" id="{33FC06B3-E79E-AA49-9211-139ECE554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54">
              <a:extLst>
                <a:ext uri="{FF2B5EF4-FFF2-40B4-BE49-F238E27FC236}">
                  <a16:creationId xmlns:a16="http://schemas.microsoft.com/office/drawing/2014/main" id="{0FD1CD28-C25C-2648-B1E2-DEA9B29B1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55">
              <a:extLst>
                <a:ext uri="{FF2B5EF4-FFF2-40B4-BE49-F238E27FC236}">
                  <a16:creationId xmlns:a16="http://schemas.microsoft.com/office/drawing/2014/main" id="{6694DA34-C31A-0B4C-9E21-1830FE4B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6">
              <a:extLst>
                <a:ext uri="{FF2B5EF4-FFF2-40B4-BE49-F238E27FC236}">
                  <a16:creationId xmlns:a16="http://schemas.microsoft.com/office/drawing/2014/main" id="{128E103A-6FF8-EB4E-B0AF-6C014EF98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7">
              <a:extLst>
                <a:ext uri="{FF2B5EF4-FFF2-40B4-BE49-F238E27FC236}">
                  <a16:creationId xmlns:a16="http://schemas.microsoft.com/office/drawing/2014/main" id="{503E2A16-2C07-4643-8E08-DB590DC15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8">
              <a:extLst>
                <a:ext uri="{FF2B5EF4-FFF2-40B4-BE49-F238E27FC236}">
                  <a16:creationId xmlns:a16="http://schemas.microsoft.com/office/drawing/2014/main" id="{20F2DEFA-22F9-9B47-9671-AE2F1E0D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9">
              <a:extLst>
                <a:ext uri="{FF2B5EF4-FFF2-40B4-BE49-F238E27FC236}">
                  <a16:creationId xmlns:a16="http://schemas.microsoft.com/office/drawing/2014/main" id="{EC448D45-2912-9946-80D8-124E938A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60">
              <a:extLst>
                <a:ext uri="{FF2B5EF4-FFF2-40B4-BE49-F238E27FC236}">
                  <a16:creationId xmlns:a16="http://schemas.microsoft.com/office/drawing/2014/main" id="{4F28DB28-1568-8242-8D73-C5F29BE5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61">
              <a:extLst>
                <a:ext uri="{FF2B5EF4-FFF2-40B4-BE49-F238E27FC236}">
                  <a16:creationId xmlns:a16="http://schemas.microsoft.com/office/drawing/2014/main" id="{1937C5FD-1FC9-9D40-A2E3-8B7F5A2E8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62">
              <a:extLst>
                <a:ext uri="{FF2B5EF4-FFF2-40B4-BE49-F238E27FC236}">
                  <a16:creationId xmlns:a16="http://schemas.microsoft.com/office/drawing/2014/main" id="{3C229F1E-8B25-2144-9A62-1F29911D9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63">
              <a:extLst>
                <a:ext uri="{FF2B5EF4-FFF2-40B4-BE49-F238E27FC236}">
                  <a16:creationId xmlns:a16="http://schemas.microsoft.com/office/drawing/2014/main" id="{D56F41A2-1F17-BE45-B780-DAEFED0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B69AFFA2-79A4-5A42-BAEF-5EE61FA4D7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B92EE931-86C9-6A4A-8B8B-3497E08C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FC6E57B-CCB2-314A-83AA-669362687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C4C2C1E5-C510-7B42-AF82-BE1CAE04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C33B98F2-21C7-E946-863C-E47C15248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9BF02A06-F410-C54B-A0F2-159013035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65A3B39B-1390-E643-9B85-CE71B093E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3625C29-2501-5B4B-8975-077691D4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494DFCD-CB95-2144-AA02-85971190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F1CC45D2-5930-0843-BF2C-982A729A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EB2B532E-DE03-4C45-BFBB-7E6A41D13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A5DD9B69-D07A-C54E-9CD9-36734CA0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CA76DBB0-9830-0B43-88CE-20737653D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F6DAD6F5-230D-D147-973A-5AB23CB6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06A15540-66E0-264E-ABD3-8116A2F75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8C246C76-8222-234E-B5CF-3653AF2E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F9863358-93B8-B546-9917-FAB5351F0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641AB9EF-5EFA-AA4B-BF52-03F763F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8F31BE24-4269-C541-995A-15575C18E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1DB61F7A-4F53-4B4A-862C-2FB9A2138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928993DA-01C6-1E4B-8DA0-5171AC6E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92CFA5C1-D936-F447-B251-3CAF4E6B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F36710E-A35A-DD41-B3BE-CD16954B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590DB15F-6924-324D-9B99-F87639258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16504D6B-1646-D84B-8917-B2C520633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750B5BA1-144C-B949-BCF8-4D0FE40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4F09DFA1-6DEF-344D-9D6A-B45F08485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33D97353-1739-DC4D-A581-26CB6D556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E7213388-D7DF-5B46-9EC7-E2279DEB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3BBB78C7-124C-4840-A0D8-035436344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55631F0F-A9B5-4642-B4CB-AA86EDD52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C5BAAED6-7322-F242-BCBB-37169AF0A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118BF997-76D4-1743-BBD6-1081DFCA0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F0597B8F-0E8D-394D-B453-D55A8DD91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06A81B07-3831-3B44-A441-559F57B9D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E1DCBEAC-7FF2-9C4D-8E2B-87E58E54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CD8448BB-20F9-2A49-983E-C570A4F1C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DE6F225C-0209-DE4E-B452-2B4F4C61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BB69DCE3-478E-784B-8A21-E77D5681A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D1DEE1C8-6EE7-0A4B-9646-01FCF498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A37B5388-13A7-AB41-B995-68C152B1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0C78CBDE-3402-6841-8297-10D47938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564D29FE-004B-1A41-B042-BE4761071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2C696A19-07BD-C646-AAB0-7595E6304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4DEA18CA-263F-8A45-ADC6-01A566C8F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CC5C4E47-D704-6649-85D6-755BD7F8F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E72FABD0-EB7E-AD4E-B792-3F3AE9EC5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391D1E09-05EE-BB4A-9869-148042996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E80F7608-FAE3-8549-9BDA-9D6FA955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23B279DA-3DA2-D142-8E03-1E2DB229E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7C332309-D1CE-6F46-A717-CACA12FC1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0D29DCC2-FEC1-4947-A94F-CEAFD14C3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B464C5DA-6CCD-7748-883B-A4E9BC4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5F5EBE95-87DE-C548-9305-7BF063122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17F6672C-A606-5149-8580-E951C9897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35B64A30-B5B9-F74A-86DC-0F838113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7F8232BF-28E7-0345-93DB-102F9241D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108B4345-F053-0A42-87F9-B89D4EF68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8CAA10F9-33B6-5747-984A-2E1CE3626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BCA4533B-6666-0342-8FC3-1FF37DCA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3F809D2B-64DA-D045-962F-74C9F575E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606F720B-30FE-E14F-B9C1-4BB967A5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F526841D-B20C-4443-87D3-528DE28A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A17B99AD-F14B-F84C-A021-77E34740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852B043F-EC9D-694A-8FF0-0D36AA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B53406F-C321-2A42-801C-263357CC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D692EE11-6E21-0D40-80D1-ED1FA8D9C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462DB711-AD6B-2345-BD70-29967DA9B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12A9C8AA-C8EB-7B4D-BDD0-4A8FC0BF7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9C25C301-31C1-9746-B551-89F1A649F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3486D993-4B4B-6E4C-B8C4-06675372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72A91E69-8413-794B-B57E-9480A92CC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12725581-D7D7-B647-8EC2-EEDC68EB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908D71EA-2B82-1C48-8775-13F090DD6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7D85D734-0F1E-C245-9D15-BEED53F1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C7F81770-CC23-2040-BB45-71F091DD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072AEC50-BB8C-3047-BE6A-BD125A51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2D194F58-3609-6240-870A-9E261D297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5FC5049-D83E-9F4F-95A1-FDF2A403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7E2EE589-AF41-3944-80CC-5568595B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B67048C1-ECE5-7C4F-B194-7162153C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E9DF0FF1-FD17-034E-8AEF-03FBAF1F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706900CB-95CE-9444-9E2B-67A77369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BFA03B58-E532-E947-A688-8CF8ADE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F6CC55B0-ABF8-0348-8960-0A244A4DD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6F06DA01-C1D1-164F-A214-2EEC584C6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90DA5255-585B-4342-AAB3-BA683FF29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21229F88-0952-A94D-A2C0-870D9AD23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B688B32B-C366-D746-98F3-03FF6289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FA5B8C6D-B369-BE48-9E71-855AE4F65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B6613C38-B591-7849-A6AC-85A0B7D8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A720C081-93ED-754A-A4BB-71BF6E1B1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C7D1A435-8D5C-C341-8A48-0CAD336E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FA352D24-20F0-044E-BE05-85309163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AEFE6D13-4D39-5B4A-A600-93456EEF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3060E3CE-5C2E-684C-9EE4-A44F4AAA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D8735783-F9F2-F149-8708-C977F5CD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C3356343-1A29-D34B-924C-BDA2DF43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8349E870-ED9A-C24D-BE7C-5092DF076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7D52894B-448B-7143-8125-0B9194761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EE9DBD80-FA4B-9847-9F13-BDA094A06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D60897FA-AADF-CA48-841B-DB4F208D1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F9EAED93-D128-BC4D-B3B0-4E9F06A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BA57CC18-A37A-904C-89EB-CC695A2D5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82151F12-AFBA-3140-BACE-277235BBC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271A56AC-5212-A140-9428-C8100A265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29A567A5-C1F9-4240-A6D7-8FE4B674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707E9918-A1F4-D74C-B730-3CC4DC0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A9A6EBBD-D8EC-AF4D-86AD-FD50898E9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AFEA4B6D-A3D3-524C-BCFA-91BBA2B0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FBEEAB0A-5EEE-1447-8544-9CC742F0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1775A109-37B0-0B41-8685-DD751051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3D681FC3-6AA4-ED4F-B0A0-FDC801594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161535C3-9C95-154F-82D7-DDC42C6D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BE25C349-4ED1-CB4E-99BB-F1F96D7EB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174967DC-3DBD-F847-A9C8-6FFBDCA19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F1931A6B-8F8A-6B41-98F1-EA0A4F17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E5D5C172-7D57-2240-9CA4-30A2DE48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A43867FF-5D2B-D64F-AECC-863081C7E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B34D448-27BF-2E44-A173-A6AAEEEA8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6CDF2BB3-20C6-2347-8988-48D6139F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B2F43914-7806-374C-9865-2F7F1A9B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0B32076A-8DD2-D24A-AB44-BB03C46BE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53D6F764-D192-AD4F-B40F-4B6C59056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7E26225C-382A-0444-BD4B-B90A2C7E1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B7F6D213-9FEB-6D4A-A64E-B24ED30322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id="{C9CB3C45-0062-5746-9815-5228737C3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1">
              <a:extLst>
                <a:ext uri="{FF2B5EF4-FFF2-40B4-BE49-F238E27FC236}">
                  <a16:creationId xmlns:a16="http://schemas.microsoft.com/office/drawing/2014/main" id="{3F31B27E-B032-D546-A0CC-B7A1BB7B7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2">
              <a:extLst>
                <a:ext uri="{FF2B5EF4-FFF2-40B4-BE49-F238E27FC236}">
                  <a16:creationId xmlns:a16="http://schemas.microsoft.com/office/drawing/2014/main" id="{BF472639-3D7A-3047-8A59-92684782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3">
              <a:extLst>
                <a:ext uri="{FF2B5EF4-FFF2-40B4-BE49-F238E27FC236}">
                  <a16:creationId xmlns:a16="http://schemas.microsoft.com/office/drawing/2014/main" id="{7AADF0CE-D4D7-A54B-AD8C-78210B5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4">
              <a:extLst>
                <a:ext uri="{FF2B5EF4-FFF2-40B4-BE49-F238E27FC236}">
                  <a16:creationId xmlns:a16="http://schemas.microsoft.com/office/drawing/2014/main" id="{92E6465C-5C93-5A43-82C7-898B5E5D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5">
              <a:extLst>
                <a:ext uri="{FF2B5EF4-FFF2-40B4-BE49-F238E27FC236}">
                  <a16:creationId xmlns:a16="http://schemas.microsoft.com/office/drawing/2014/main" id="{F665148B-DC9B-E944-B550-4CE2265C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6">
              <a:extLst>
                <a:ext uri="{FF2B5EF4-FFF2-40B4-BE49-F238E27FC236}">
                  <a16:creationId xmlns:a16="http://schemas.microsoft.com/office/drawing/2014/main" id="{764A2E2D-9198-0548-85E5-E7806FF4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7">
              <a:extLst>
                <a:ext uri="{FF2B5EF4-FFF2-40B4-BE49-F238E27FC236}">
                  <a16:creationId xmlns:a16="http://schemas.microsoft.com/office/drawing/2014/main" id="{DC69AF6F-8ECB-4C44-AEB4-4AE05598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8">
              <a:extLst>
                <a:ext uri="{FF2B5EF4-FFF2-40B4-BE49-F238E27FC236}">
                  <a16:creationId xmlns:a16="http://schemas.microsoft.com/office/drawing/2014/main" id="{CA754BA1-5B8C-364C-B1F8-B1DBA9A84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9">
              <a:extLst>
                <a:ext uri="{FF2B5EF4-FFF2-40B4-BE49-F238E27FC236}">
                  <a16:creationId xmlns:a16="http://schemas.microsoft.com/office/drawing/2014/main" id="{19324197-E749-9045-AF5D-DDA5BCD33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0">
              <a:extLst>
                <a:ext uri="{FF2B5EF4-FFF2-40B4-BE49-F238E27FC236}">
                  <a16:creationId xmlns:a16="http://schemas.microsoft.com/office/drawing/2014/main" id="{8BAE44D9-4525-FF48-8D9E-11CE6FF04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1">
              <a:extLst>
                <a:ext uri="{FF2B5EF4-FFF2-40B4-BE49-F238E27FC236}">
                  <a16:creationId xmlns:a16="http://schemas.microsoft.com/office/drawing/2014/main" id="{523940C3-A7F6-0E43-9E61-7FF6DA95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2">
              <a:extLst>
                <a:ext uri="{FF2B5EF4-FFF2-40B4-BE49-F238E27FC236}">
                  <a16:creationId xmlns:a16="http://schemas.microsoft.com/office/drawing/2014/main" id="{B4665B01-37EF-DF4E-807A-ECBCB2431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3">
              <a:extLst>
                <a:ext uri="{FF2B5EF4-FFF2-40B4-BE49-F238E27FC236}">
                  <a16:creationId xmlns:a16="http://schemas.microsoft.com/office/drawing/2014/main" id="{92992B4F-D2AD-BE44-825F-37FBF6BC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4">
              <a:extLst>
                <a:ext uri="{FF2B5EF4-FFF2-40B4-BE49-F238E27FC236}">
                  <a16:creationId xmlns:a16="http://schemas.microsoft.com/office/drawing/2014/main" id="{DA3C6CE9-348B-F644-9275-A5B49D29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5">
              <a:extLst>
                <a:ext uri="{FF2B5EF4-FFF2-40B4-BE49-F238E27FC236}">
                  <a16:creationId xmlns:a16="http://schemas.microsoft.com/office/drawing/2014/main" id="{05BD7166-90EB-ED49-9E92-286FF3D7E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6">
              <a:extLst>
                <a:ext uri="{FF2B5EF4-FFF2-40B4-BE49-F238E27FC236}">
                  <a16:creationId xmlns:a16="http://schemas.microsoft.com/office/drawing/2014/main" id="{CEA48909-9BFC-2D44-BAFA-2FDA716FD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7">
              <a:extLst>
                <a:ext uri="{FF2B5EF4-FFF2-40B4-BE49-F238E27FC236}">
                  <a16:creationId xmlns:a16="http://schemas.microsoft.com/office/drawing/2014/main" id="{BE58ACE2-04D0-084F-8BCC-9B208FBF3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8">
              <a:extLst>
                <a:ext uri="{FF2B5EF4-FFF2-40B4-BE49-F238E27FC236}">
                  <a16:creationId xmlns:a16="http://schemas.microsoft.com/office/drawing/2014/main" id="{AF706D2D-A3E0-5546-8CF7-43E542DC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9">
              <a:extLst>
                <a:ext uri="{FF2B5EF4-FFF2-40B4-BE49-F238E27FC236}">
                  <a16:creationId xmlns:a16="http://schemas.microsoft.com/office/drawing/2014/main" id="{CA988C44-9585-1142-89AA-32FD9D5C6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0">
              <a:extLst>
                <a:ext uri="{FF2B5EF4-FFF2-40B4-BE49-F238E27FC236}">
                  <a16:creationId xmlns:a16="http://schemas.microsoft.com/office/drawing/2014/main" id="{D27A0A1A-534B-BB49-8685-25BD60F9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1">
              <a:extLst>
                <a:ext uri="{FF2B5EF4-FFF2-40B4-BE49-F238E27FC236}">
                  <a16:creationId xmlns:a16="http://schemas.microsoft.com/office/drawing/2014/main" id="{D08DC212-4C19-8041-8669-B0E663C57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2">
              <a:extLst>
                <a:ext uri="{FF2B5EF4-FFF2-40B4-BE49-F238E27FC236}">
                  <a16:creationId xmlns:a16="http://schemas.microsoft.com/office/drawing/2014/main" id="{59232450-9F9E-5340-B2A1-08C7921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3">
              <a:extLst>
                <a:ext uri="{FF2B5EF4-FFF2-40B4-BE49-F238E27FC236}">
                  <a16:creationId xmlns:a16="http://schemas.microsoft.com/office/drawing/2014/main" id="{302CE2C0-54E0-FF48-87BE-2A8586B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4">
              <a:extLst>
                <a:ext uri="{FF2B5EF4-FFF2-40B4-BE49-F238E27FC236}">
                  <a16:creationId xmlns:a16="http://schemas.microsoft.com/office/drawing/2014/main" id="{45B057CF-CDE4-CF49-BB92-CA8537F3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5">
              <a:extLst>
                <a:ext uri="{FF2B5EF4-FFF2-40B4-BE49-F238E27FC236}">
                  <a16:creationId xmlns:a16="http://schemas.microsoft.com/office/drawing/2014/main" id="{404F89A3-3915-DF43-80BE-9B2B2B5F8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6">
              <a:extLst>
                <a:ext uri="{FF2B5EF4-FFF2-40B4-BE49-F238E27FC236}">
                  <a16:creationId xmlns:a16="http://schemas.microsoft.com/office/drawing/2014/main" id="{2FA8F81D-86D4-774C-9EF9-16A58F4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7">
              <a:extLst>
                <a:ext uri="{FF2B5EF4-FFF2-40B4-BE49-F238E27FC236}">
                  <a16:creationId xmlns:a16="http://schemas.microsoft.com/office/drawing/2014/main" id="{928F9F41-C108-8F4B-8BFC-B40F83AFF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8">
              <a:extLst>
                <a:ext uri="{FF2B5EF4-FFF2-40B4-BE49-F238E27FC236}">
                  <a16:creationId xmlns:a16="http://schemas.microsoft.com/office/drawing/2014/main" id="{AD502ECE-673A-0847-8805-685157C10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9">
              <a:extLst>
                <a:ext uri="{FF2B5EF4-FFF2-40B4-BE49-F238E27FC236}">
                  <a16:creationId xmlns:a16="http://schemas.microsoft.com/office/drawing/2014/main" id="{CB2D995E-D8FF-B847-9BEF-D3EFABF32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0">
              <a:extLst>
                <a:ext uri="{FF2B5EF4-FFF2-40B4-BE49-F238E27FC236}">
                  <a16:creationId xmlns:a16="http://schemas.microsoft.com/office/drawing/2014/main" id="{7EE431A2-A8C9-9947-9C8A-6E83B5AF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1">
              <a:extLst>
                <a:ext uri="{FF2B5EF4-FFF2-40B4-BE49-F238E27FC236}">
                  <a16:creationId xmlns:a16="http://schemas.microsoft.com/office/drawing/2014/main" id="{B6340FFC-E200-774C-BB68-4A7F90B11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2">
              <a:extLst>
                <a:ext uri="{FF2B5EF4-FFF2-40B4-BE49-F238E27FC236}">
                  <a16:creationId xmlns:a16="http://schemas.microsoft.com/office/drawing/2014/main" id="{CF6A9AE1-61DF-C344-902A-1490DEF5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3">
              <a:extLst>
                <a:ext uri="{FF2B5EF4-FFF2-40B4-BE49-F238E27FC236}">
                  <a16:creationId xmlns:a16="http://schemas.microsoft.com/office/drawing/2014/main" id="{547564FA-1699-7C40-865E-E0046924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4">
              <a:extLst>
                <a:ext uri="{FF2B5EF4-FFF2-40B4-BE49-F238E27FC236}">
                  <a16:creationId xmlns:a16="http://schemas.microsoft.com/office/drawing/2014/main" id="{30265C09-9D46-9948-B8F0-DF4112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5">
              <a:extLst>
                <a:ext uri="{FF2B5EF4-FFF2-40B4-BE49-F238E27FC236}">
                  <a16:creationId xmlns:a16="http://schemas.microsoft.com/office/drawing/2014/main" id="{447C562E-65F5-0341-B1B6-632FA4E7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6">
              <a:extLst>
                <a:ext uri="{FF2B5EF4-FFF2-40B4-BE49-F238E27FC236}">
                  <a16:creationId xmlns:a16="http://schemas.microsoft.com/office/drawing/2014/main" id="{0E0A9234-1877-9645-927A-D4FC1D223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7">
              <a:extLst>
                <a:ext uri="{FF2B5EF4-FFF2-40B4-BE49-F238E27FC236}">
                  <a16:creationId xmlns:a16="http://schemas.microsoft.com/office/drawing/2014/main" id="{658974CE-0930-E748-8825-FC445E47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8">
              <a:extLst>
                <a:ext uri="{FF2B5EF4-FFF2-40B4-BE49-F238E27FC236}">
                  <a16:creationId xmlns:a16="http://schemas.microsoft.com/office/drawing/2014/main" id="{9C88D029-8E32-D545-94FB-0A850D944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9">
              <a:extLst>
                <a:ext uri="{FF2B5EF4-FFF2-40B4-BE49-F238E27FC236}">
                  <a16:creationId xmlns:a16="http://schemas.microsoft.com/office/drawing/2014/main" id="{3771C829-A90D-C54F-9C95-12639138D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0">
              <a:extLst>
                <a:ext uri="{FF2B5EF4-FFF2-40B4-BE49-F238E27FC236}">
                  <a16:creationId xmlns:a16="http://schemas.microsoft.com/office/drawing/2014/main" id="{B04B6089-6478-614B-B3BE-0B39E44B2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1">
              <a:extLst>
                <a:ext uri="{FF2B5EF4-FFF2-40B4-BE49-F238E27FC236}">
                  <a16:creationId xmlns:a16="http://schemas.microsoft.com/office/drawing/2014/main" id="{44283028-DC93-AC48-9178-5BBC63BB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2">
              <a:extLst>
                <a:ext uri="{FF2B5EF4-FFF2-40B4-BE49-F238E27FC236}">
                  <a16:creationId xmlns:a16="http://schemas.microsoft.com/office/drawing/2014/main" id="{053EC233-45BA-5B42-BF2E-F1A0A54C9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3">
              <a:extLst>
                <a:ext uri="{FF2B5EF4-FFF2-40B4-BE49-F238E27FC236}">
                  <a16:creationId xmlns:a16="http://schemas.microsoft.com/office/drawing/2014/main" id="{F3CDEDC0-FB79-6D45-8CEE-24709E6E2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4">
              <a:extLst>
                <a:ext uri="{FF2B5EF4-FFF2-40B4-BE49-F238E27FC236}">
                  <a16:creationId xmlns:a16="http://schemas.microsoft.com/office/drawing/2014/main" id="{EEAEE3B1-B1CF-CF4D-B6CF-0460B51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5">
              <a:extLst>
                <a:ext uri="{FF2B5EF4-FFF2-40B4-BE49-F238E27FC236}">
                  <a16:creationId xmlns:a16="http://schemas.microsoft.com/office/drawing/2014/main" id="{7ADE738E-526B-9E47-A6F0-2D292987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6">
              <a:extLst>
                <a:ext uri="{FF2B5EF4-FFF2-40B4-BE49-F238E27FC236}">
                  <a16:creationId xmlns:a16="http://schemas.microsoft.com/office/drawing/2014/main" id="{00A744FE-BDAE-F942-9317-BA545E7B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7">
              <a:extLst>
                <a:ext uri="{FF2B5EF4-FFF2-40B4-BE49-F238E27FC236}">
                  <a16:creationId xmlns:a16="http://schemas.microsoft.com/office/drawing/2014/main" id="{A07E0D1F-E096-E948-8A3F-E178C937C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8">
              <a:extLst>
                <a:ext uri="{FF2B5EF4-FFF2-40B4-BE49-F238E27FC236}">
                  <a16:creationId xmlns:a16="http://schemas.microsoft.com/office/drawing/2014/main" id="{E64ED814-920C-2345-8A03-E00BBB7D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9">
              <a:extLst>
                <a:ext uri="{FF2B5EF4-FFF2-40B4-BE49-F238E27FC236}">
                  <a16:creationId xmlns:a16="http://schemas.microsoft.com/office/drawing/2014/main" id="{EC088C56-227A-4B40-B41B-BF821FA7F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0">
              <a:extLst>
                <a:ext uri="{FF2B5EF4-FFF2-40B4-BE49-F238E27FC236}">
                  <a16:creationId xmlns:a16="http://schemas.microsoft.com/office/drawing/2014/main" id="{528DACB1-0690-B54B-B511-8F7846AFF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1">
              <a:extLst>
                <a:ext uri="{FF2B5EF4-FFF2-40B4-BE49-F238E27FC236}">
                  <a16:creationId xmlns:a16="http://schemas.microsoft.com/office/drawing/2014/main" id="{F79370E0-C1FA-5842-9A9B-F170994B7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2">
              <a:extLst>
                <a:ext uri="{FF2B5EF4-FFF2-40B4-BE49-F238E27FC236}">
                  <a16:creationId xmlns:a16="http://schemas.microsoft.com/office/drawing/2014/main" id="{D85349E6-331C-F442-BEA6-07CEA2A81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3">
              <a:extLst>
                <a:ext uri="{FF2B5EF4-FFF2-40B4-BE49-F238E27FC236}">
                  <a16:creationId xmlns:a16="http://schemas.microsoft.com/office/drawing/2014/main" id="{7A7DA210-E019-E04B-98E2-C9D6E913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4">
              <a:extLst>
                <a:ext uri="{FF2B5EF4-FFF2-40B4-BE49-F238E27FC236}">
                  <a16:creationId xmlns:a16="http://schemas.microsoft.com/office/drawing/2014/main" id="{CC3A8B02-B654-F441-8CE7-C443416F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5">
              <a:extLst>
                <a:ext uri="{FF2B5EF4-FFF2-40B4-BE49-F238E27FC236}">
                  <a16:creationId xmlns:a16="http://schemas.microsoft.com/office/drawing/2014/main" id="{5970E381-3D19-CE47-94F9-EB1DAD31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6">
              <a:extLst>
                <a:ext uri="{FF2B5EF4-FFF2-40B4-BE49-F238E27FC236}">
                  <a16:creationId xmlns:a16="http://schemas.microsoft.com/office/drawing/2014/main" id="{16EE4EAA-803E-C94C-AF2A-C1968E9B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7">
              <a:extLst>
                <a:ext uri="{FF2B5EF4-FFF2-40B4-BE49-F238E27FC236}">
                  <a16:creationId xmlns:a16="http://schemas.microsoft.com/office/drawing/2014/main" id="{18818083-B00A-684B-998D-1CC447F4F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8">
              <a:extLst>
                <a:ext uri="{FF2B5EF4-FFF2-40B4-BE49-F238E27FC236}">
                  <a16:creationId xmlns:a16="http://schemas.microsoft.com/office/drawing/2014/main" id="{1049701E-94A4-AE44-9227-3E8AC941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9">
              <a:extLst>
                <a:ext uri="{FF2B5EF4-FFF2-40B4-BE49-F238E27FC236}">
                  <a16:creationId xmlns:a16="http://schemas.microsoft.com/office/drawing/2014/main" id="{2D5F9586-0A3C-3C49-98CC-1711B89F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0">
              <a:extLst>
                <a:ext uri="{FF2B5EF4-FFF2-40B4-BE49-F238E27FC236}">
                  <a16:creationId xmlns:a16="http://schemas.microsoft.com/office/drawing/2014/main" id="{CB82BF18-E75A-AA46-A404-AF8BD8139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1">
              <a:extLst>
                <a:ext uri="{FF2B5EF4-FFF2-40B4-BE49-F238E27FC236}">
                  <a16:creationId xmlns:a16="http://schemas.microsoft.com/office/drawing/2014/main" id="{2ED48126-4434-D344-8E96-DCCC612C3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2">
              <a:extLst>
                <a:ext uri="{FF2B5EF4-FFF2-40B4-BE49-F238E27FC236}">
                  <a16:creationId xmlns:a16="http://schemas.microsoft.com/office/drawing/2014/main" id="{5F4D604E-135F-834B-BF93-4CA466A2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3">
              <a:extLst>
                <a:ext uri="{FF2B5EF4-FFF2-40B4-BE49-F238E27FC236}">
                  <a16:creationId xmlns:a16="http://schemas.microsoft.com/office/drawing/2014/main" id="{D79BBAD7-234A-8F4B-BFE2-074A57D4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4">
              <a:extLst>
                <a:ext uri="{FF2B5EF4-FFF2-40B4-BE49-F238E27FC236}">
                  <a16:creationId xmlns:a16="http://schemas.microsoft.com/office/drawing/2014/main" id="{255448D9-EC8B-B249-9FBA-CA68D8618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5">
              <a:extLst>
                <a:ext uri="{FF2B5EF4-FFF2-40B4-BE49-F238E27FC236}">
                  <a16:creationId xmlns:a16="http://schemas.microsoft.com/office/drawing/2014/main" id="{B92F8F87-1482-7F44-996B-9F05B6AD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6">
              <a:extLst>
                <a:ext uri="{FF2B5EF4-FFF2-40B4-BE49-F238E27FC236}">
                  <a16:creationId xmlns:a16="http://schemas.microsoft.com/office/drawing/2014/main" id="{3115EF96-E503-034D-AE60-CE358AA6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7">
              <a:extLst>
                <a:ext uri="{FF2B5EF4-FFF2-40B4-BE49-F238E27FC236}">
                  <a16:creationId xmlns:a16="http://schemas.microsoft.com/office/drawing/2014/main" id="{F8C6CF85-7113-6944-9D5D-B8FA2366F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8">
              <a:extLst>
                <a:ext uri="{FF2B5EF4-FFF2-40B4-BE49-F238E27FC236}">
                  <a16:creationId xmlns:a16="http://schemas.microsoft.com/office/drawing/2014/main" id="{2B04A4A5-C019-9746-997D-3C9D0D9A5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9">
              <a:extLst>
                <a:ext uri="{FF2B5EF4-FFF2-40B4-BE49-F238E27FC236}">
                  <a16:creationId xmlns:a16="http://schemas.microsoft.com/office/drawing/2014/main" id="{B9C25199-0CF0-F546-A688-3C1D3C6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0">
              <a:extLst>
                <a:ext uri="{FF2B5EF4-FFF2-40B4-BE49-F238E27FC236}">
                  <a16:creationId xmlns:a16="http://schemas.microsoft.com/office/drawing/2014/main" id="{1089FD0A-C1F7-7043-836B-217914240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1">
              <a:extLst>
                <a:ext uri="{FF2B5EF4-FFF2-40B4-BE49-F238E27FC236}">
                  <a16:creationId xmlns:a16="http://schemas.microsoft.com/office/drawing/2014/main" id="{2C59DAAE-84AA-AD48-B364-76CE2C14A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2">
              <a:extLst>
                <a:ext uri="{FF2B5EF4-FFF2-40B4-BE49-F238E27FC236}">
                  <a16:creationId xmlns:a16="http://schemas.microsoft.com/office/drawing/2014/main" id="{96991248-5B13-B340-AC9E-D8C8A0F8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3">
              <a:extLst>
                <a:ext uri="{FF2B5EF4-FFF2-40B4-BE49-F238E27FC236}">
                  <a16:creationId xmlns:a16="http://schemas.microsoft.com/office/drawing/2014/main" id="{C3798DD7-107F-1340-AA6B-6A0520D1A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4">
              <a:extLst>
                <a:ext uri="{FF2B5EF4-FFF2-40B4-BE49-F238E27FC236}">
                  <a16:creationId xmlns:a16="http://schemas.microsoft.com/office/drawing/2014/main" id="{8F4F4B0E-8973-8845-BBBA-273A5665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5">
              <a:extLst>
                <a:ext uri="{FF2B5EF4-FFF2-40B4-BE49-F238E27FC236}">
                  <a16:creationId xmlns:a16="http://schemas.microsoft.com/office/drawing/2014/main" id="{86D9C39E-F82B-684E-8F56-08E07A43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6">
              <a:extLst>
                <a:ext uri="{FF2B5EF4-FFF2-40B4-BE49-F238E27FC236}">
                  <a16:creationId xmlns:a16="http://schemas.microsoft.com/office/drawing/2014/main" id="{2F651940-10E9-4242-9ACA-D6F49230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7">
              <a:extLst>
                <a:ext uri="{FF2B5EF4-FFF2-40B4-BE49-F238E27FC236}">
                  <a16:creationId xmlns:a16="http://schemas.microsoft.com/office/drawing/2014/main" id="{5052CE09-B1BB-F746-9BC6-907BE9179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8">
              <a:extLst>
                <a:ext uri="{FF2B5EF4-FFF2-40B4-BE49-F238E27FC236}">
                  <a16:creationId xmlns:a16="http://schemas.microsoft.com/office/drawing/2014/main" id="{296E0B3C-D525-B341-8D52-7786BB0A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9">
              <a:extLst>
                <a:ext uri="{FF2B5EF4-FFF2-40B4-BE49-F238E27FC236}">
                  <a16:creationId xmlns:a16="http://schemas.microsoft.com/office/drawing/2014/main" id="{0CA66C5C-2887-2140-B3BD-1582A64D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0">
              <a:extLst>
                <a:ext uri="{FF2B5EF4-FFF2-40B4-BE49-F238E27FC236}">
                  <a16:creationId xmlns:a16="http://schemas.microsoft.com/office/drawing/2014/main" id="{AB83B847-1630-984D-B331-A9940CAE8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1">
              <a:extLst>
                <a:ext uri="{FF2B5EF4-FFF2-40B4-BE49-F238E27FC236}">
                  <a16:creationId xmlns:a16="http://schemas.microsoft.com/office/drawing/2014/main" id="{DB5DAF2C-8B13-CF4A-BBB6-523869EE1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2">
              <a:extLst>
                <a:ext uri="{FF2B5EF4-FFF2-40B4-BE49-F238E27FC236}">
                  <a16:creationId xmlns:a16="http://schemas.microsoft.com/office/drawing/2014/main" id="{CD4B5F15-7DAB-0C44-87BD-DA152992F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3">
              <a:extLst>
                <a:ext uri="{FF2B5EF4-FFF2-40B4-BE49-F238E27FC236}">
                  <a16:creationId xmlns:a16="http://schemas.microsoft.com/office/drawing/2014/main" id="{6AFB10BA-5BDF-4242-9961-E75BD526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4">
              <a:extLst>
                <a:ext uri="{FF2B5EF4-FFF2-40B4-BE49-F238E27FC236}">
                  <a16:creationId xmlns:a16="http://schemas.microsoft.com/office/drawing/2014/main" id="{E72DDBC5-02C7-3649-9709-242D9208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5">
              <a:extLst>
                <a:ext uri="{FF2B5EF4-FFF2-40B4-BE49-F238E27FC236}">
                  <a16:creationId xmlns:a16="http://schemas.microsoft.com/office/drawing/2014/main" id="{168E5D4B-A360-1F49-B0A1-7908B54C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6">
              <a:extLst>
                <a:ext uri="{FF2B5EF4-FFF2-40B4-BE49-F238E27FC236}">
                  <a16:creationId xmlns:a16="http://schemas.microsoft.com/office/drawing/2014/main" id="{BC85A0BC-0311-2848-8969-F293C8E3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7">
              <a:extLst>
                <a:ext uri="{FF2B5EF4-FFF2-40B4-BE49-F238E27FC236}">
                  <a16:creationId xmlns:a16="http://schemas.microsoft.com/office/drawing/2014/main" id="{5A86425A-4A92-8445-A338-EB8305591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8">
              <a:extLst>
                <a:ext uri="{FF2B5EF4-FFF2-40B4-BE49-F238E27FC236}">
                  <a16:creationId xmlns:a16="http://schemas.microsoft.com/office/drawing/2014/main" id="{76FE71D6-9D47-2D4A-A07F-91B621A32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9">
              <a:extLst>
                <a:ext uri="{FF2B5EF4-FFF2-40B4-BE49-F238E27FC236}">
                  <a16:creationId xmlns:a16="http://schemas.microsoft.com/office/drawing/2014/main" id="{849081B7-5402-0E4F-BFD4-BC13652D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0">
              <a:extLst>
                <a:ext uri="{FF2B5EF4-FFF2-40B4-BE49-F238E27FC236}">
                  <a16:creationId xmlns:a16="http://schemas.microsoft.com/office/drawing/2014/main" id="{C2040BC3-58FC-A946-B1FA-FBDEDCB76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1">
              <a:extLst>
                <a:ext uri="{FF2B5EF4-FFF2-40B4-BE49-F238E27FC236}">
                  <a16:creationId xmlns:a16="http://schemas.microsoft.com/office/drawing/2014/main" id="{574DB876-8DD6-544E-8F80-BB2C96C1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2">
              <a:extLst>
                <a:ext uri="{FF2B5EF4-FFF2-40B4-BE49-F238E27FC236}">
                  <a16:creationId xmlns:a16="http://schemas.microsoft.com/office/drawing/2014/main" id="{66B077A2-02F4-9B47-9216-1F6CB96E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3">
              <a:extLst>
                <a:ext uri="{FF2B5EF4-FFF2-40B4-BE49-F238E27FC236}">
                  <a16:creationId xmlns:a16="http://schemas.microsoft.com/office/drawing/2014/main" id="{F39D7198-C4DC-3E41-B005-BF752D07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4">
              <a:extLst>
                <a:ext uri="{FF2B5EF4-FFF2-40B4-BE49-F238E27FC236}">
                  <a16:creationId xmlns:a16="http://schemas.microsoft.com/office/drawing/2014/main" id="{9E28B0C6-A4AA-2349-8813-D008834FC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5">
              <a:extLst>
                <a:ext uri="{FF2B5EF4-FFF2-40B4-BE49-F238E27FC236}">
                  <a16:creationId xmlns:a16="http://schemas.microsoft.com/office/drawing/2014/main" id="{B998D08C-FBA1-2646-9EC6-B2013876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6">
              <a:extLst>
                <a:ext uri="{FF2B5EF4-FFF2-40B4-BE49-F238E27FC236}">
                  <a16:creationId xmlns:a16="http://schemas.microsoft.com/office/drawing/2014/main" id="{0E3BB730-E6F1-E747-8612-168BB754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7">
              <a:extLst>
                <a:ext uri="{FF2B5EF4-FFF2-40B4-BE49-F238E27FC236}">
                  <a16:creationId xmlns:a16="http://schemas.microsoft.com/office/drawing/2014/main" id="{16D71658-275A-A845-95B8-CAE87B6F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8">
              <a:extLst>
                <a:ext uri="{FF2B5EF4-FFF2-40B4-BE49-F238E27FC236}">
                  <a16:creationId xmlns:a16="http://schemas.microsoft.com/office/drawing/2014/main" id="{569732A7-68E5-3247-BDB9-D773D949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9">
              <a:extLst>
                <a:ext uri="{FF2B5EF4-FFF2-40B4-BE49-F238E27FC236}">
                  <a16:creationId xmlns:a16="http://schemas.microsoft.com/office/drawing/2014/main" id="{0E305761-E82C-434D-83FE-CF75DD80D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0">
              <a:extLst>
                <a:ext uri="{FF2B5EF4-FFF2-40B4-BE49-F238E27FC236}">
                  <a16:creationId xmlns:a16="http://schemas.microsoft.com/office/drawing/2014/main" id="{BC42B886-6089-C44C-B561-C78BD87B9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1">
              <a:extLst>
                <a:ext uri="{FF2B5EF4-FFF2-40B4-BE49-F238E27FC236}">
                  <a16:creationId xmlns:a16="http://schemas.microsoft.com/office/drawing/2014/main" id="{9CF765DA-FD19-0D4E-B4E3-5F034AF95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2">
              <a:extLst>
                <a:ext uri="{FF2B5EF4-FFF2-40B4-BE49-F238E27FC236}">
                  <a16:creationId xmlns:a16="http://schemas.microsoft.com/office/drawing/2014/main" id="{4C45E451-E246-E249-B6EC-4BC14AA5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3">
              <a:extLst>
                <a:ext uri="{FF2B5EF4-FFF2-40B4-BE49-F238E27FC236}">
                  <a16:creationId xmlns:a16="http://schemas.microsoft.com/office/drawing/2014/main" id="{D94BF88E-878E-A64F-85C6-C4308CD64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4">
              <a:extLst>
                <a:ext uri="{FF2B5EF4-FFF2-40B4-BE49-F238E27FC236}">
                  <a16:creationId xmlns:a16="http://schemas.microsoft.com/office/drawing/2014/main" id="{FE7F9167-3DE4-CA41-B276-D6142794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5">
              <a:extLst>
                <a:ext uri="{FF2B5EF4-FFF2-40B4-BE49-F238E27FC236}">
                  <a16:creationId xmlns:a16="http://schemas.microsoft.com/office/drawing/2014/main" id="{3DA7D645-5601-2349-A4E4-6E5D9BA68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6">
              <a:extLst>
                <a:ext uri="{FF2B5EF4-FFF2-40B4-BE49-F238E27FC236}">
                  <a16:creationId xmlns:a16="http://schemas.microsoft.com/office/drawing/2014/main" id="{1E6FDBF5-EEC6-9B40-839A-76AAE0BF8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7">
              <a:extLst>
                <a:ext uri="{FF2B5EF4-FFF2-40B4-BE49-F238E27FC236}">
                  <a16:creationId xmlns:a16="http://schemas.microsoft.com/office/drawing/2014/main" id="{7B4DEB96-3DE4-C148-B34C-D9ABAADAA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8">
              <a:extLst>
                <a:ext uri="{FF2B5EF4-FFF2-40B4-BE49-F238E27FC236}">
                  <a16:creationId xmlns:a16="http://schemas.microsoft.com/office/drawing/2014/main" id="{54E50242-417D-CD4A-9B11-3F08B6BB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9">
              <a:extLst>
                <a:ext uri="{FF2B5EF4-FFF2-40B4-BE49-F238E27FC236}">
                  <a16:creationId xmlns:a16="http://schemas.microsoft.com/office/drawing/2014/main" id="{32306A86-32CC-C046-9BFE-8444134A1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0">
              <a:extLst>
                <a:ext uri="{FF2B5EF4-FFF2-40B4-BE49-F238E27FC236}">
                  <a16:creationId xmlns:a16="http://schemas.microsoft.com/office/drawing/2014/main" id="{D6ED0718-C926-4C44-8DF3-F6FC93C2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1">
              <a:extLst>
                <a:ext uri="{FF2B5EF4-FFF2-40B4-BE49-F238E27FC236}">
                  <a16:creationId xmlns:a16="http://schemas.microsoft.com/office/drawing/2014/main" id="{6D4ED3AD-6883-E945-BA5B-CD3CED390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2">
              <a:extLst>
                <a:ext uri="{FF2B5EF4-FFF2-40B4-BE49-F238E27FC236}">
                  <a16:creationId xmlns:a16="http://schemas.microsoft.com/office/drawing/2014/main" id="{7E26349E-63FD-2C40-AF2A-FC74F6D4A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3">
              <a:extLst>
                <a:ext uri="{FF2B5EF4-FFF2-40B4-BE49-F238E27FC236}">
                  <a16:creationId xmlns:a16="http://schemas.microsoft.com/office/drawing/2014/main" id="{5FB60BCD-C4F1-9A41-A764-45EB57E21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4">
              <a:extLst>
                <a:ext uri="{FF2B5EF4-FFF2-40B4-BE49-F238E27FC236}">
                  <a16:creationId xmlns:a16="http://schemas.microsoft.com/office/drawing/2014/main" id="{6A419EC0-FF49-C048-932F-860713432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5">
              <a:extLst>
                <a:ext uri="{FF2B5EF4-FFF2-40B4-BE49-F238E27FC236}">
                  <a16:creationId xmlns:a16="http://schemas.microsoft.com/office/drawing/2014/main" id="{0C3F1C26-BC75-5445-9C0F-4A77F126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D42FC1DF-9609-8D47-9369-CFB92B4D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F02CBB10-6288-464B-A3D4-43574CFD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8">
              <a:extLst>
                <a:ext uri="{FF2B5EF4-FFF2-40B4-BE49-F238E27FC236}">
                  <a16:creationId xmlns:a16="http://schemas.microsoft.com/office/drawing/2014/main" id="{B961F43D-FD5A-6A47-B76A-DAE43791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9">
              <a:extLst>
                <a:ext uri="{FF2B5EF4-FFF2-40B4-BE49-F238E27FC236}">
                  <a16:creationId xmlns:a16="http://schemas.microsoft.com/office/drawing/2014/main" id="{88F6D560-FB7D-1242-8EC0-B28D2C74D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0">
              <a:extLst>
                <a:ext uri="{FF2B5EF4-FFF2-40B4-BE49-F238E27FC236}">
                  <a16:creationId xmlns:a16="http://schemas.microsoft.com/office/drawing/2014/main" id="{4DD35C26-0528-A64A-8029-177506D0E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1">
              <a:extLst>
                <a:ext uri="{FF2B5EF4-FFF2-40B4-BE49-F238E27FC236}">
                  <a16:creationId xmlns:a16="http://schemas.microsoft.com/office/drawing/2014/main" id="{6863A886-4B1A-8746-91A3-313D7183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62">
              <a:extLst>
                <a:ext uri="{FF2B5EF4-FFF2-40B4-BE49-F238E27FC236}">
                  <a16:creationId xmlns:a16="http://schemas.microsoft.com/office/drawing/2014/main" id="{CC835FE3-740A-724B-BA37-4E40AC9A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63">
              <a:extLst>
                <a:ext uri="{FF2B5EF4-FFF2-40B4-BE49-F238E27FC236}">
                  <a16:creationId xmlns:a16="http://schemas.microsoft.com/office/drawing/2014/main" id="{E10EA57E-804B-9541-9117-5FBC6093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49" name="Group 3">
            <a:extLst>
              <a:ext uri="{FF2B5EF4-FFF2-40B4-BE49-F238E27FC236}">
                <a16:creationId xmlns:a16="http://schemas.microsoft.com/office/drawing/2014/main" id="{3A8A7D58-6DBC-EA42-A025-3D90A6A848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770373ED-29D2-D24D-A1CE-3A779291A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92301FFF-8708-DE4B-909E-F9E1E0D01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2">
              <a:extLst>
                <a:ext uri="{FF2B5EF4-FFF2-40B4-BE49-F238E27FC236}">
                  <a16:creationId xmlns:a16="http://schemas.microsoft.com/office/drawing/2014/main" id="{E58D59BF-4B67-A647-B903-5704F2619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3">
              <a:extLst>
                <a:ext uri="{FF2B5EF4-FFF2-40B4-BE49-F238E27FC236}">
                  <a16:creationId xmlns:a16="http://schemas.microsoft.com/office/drawing/2014/main" id="{FCD48C35-059E-AA4A-BD8B-14EE7838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44">
              <a:extLst>
                <a:ext uri="{FF2B5EF4-FFF2-40B4-BE49-F238E27FC236}">
                  <a16:creationId xmlns:a16="http://schemas.microsoft.com/office/drawing/2014/main" id="{6C166EE7-24BF-7A40-81A7-73D2D418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45">
              <a:extLst>
                <a:ext uri="{FF2B5EF4-FFF2-40B4-BE49-F238E27FC236}">
                  <a16:creationId xmlns:a16="http://schemas.microsoft.com/office/drawing/2014/main" id="{59BA5E49-A465-3346-913F-6504F796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46">
              <a:extLst>
                <a:ext uri="{FF2B5EF4-FFF2-40B4-BE49-F238E27FC236}">
                  <a16:creationId xmlns:a16="http://schemas.microsoft.com/office/drawing/2014/main" id="{BD85C5BC-DE78-C042-90AE-16884DFC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47">
              <a:extLst>
                <a:ext uri="{FF2B5EF4-FFF2-40B4-BE49-F238E27FC236}">
                  <a16:creationId xmlns:a16="http://schemas.microsoft.com/office/drawing/2014/main" id="{ED78CED1-61B5-A847-95B2-EE61AD80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48">
              <a:extLst>
                <a:ext uri="{FF2B5EF4-FFF2-40B4-BE49-F238E27FC236}">
                  <a16:creationId xmlns:a16="http://schemas.microsoft.com/office/drawing/2014/main" id="{69F1249D-7EAD-3F4D-9F76-F39087E94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49">
              <a:extLst>
                <a:ext uri="{FF2B5EF4-FFF2-40B4-BE49-F238E27FC236}">
                  <a16:creationId xmlns:a16="http://schemas.microsoft.com/office/drawing/2014/main" id="{2B5B4744-E0A0-FC46-9C81-316984D89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0">
              <a:extLst>
                <a:ext uri="{FF2B5EF4-FFF2-40B4-BE49-F238E27FC236}">
                  <a16:creationId xmlns:a16="http://schemas.microsoft.com/office/drawing/2014/main" id="{0768F7AD-1DC4-EB41-8DE3-D690A00AC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1">
              <a:extLst>
                <a:ext uri="{FF2B5EF4-FFF2-40B4-BE49-F238E27FC236}">
                  <a16:creationId xmlns:a16="http://schemas.microsoft.com/office/drawing/2014/main" id="{8D44AE24-C2DD-874B-9455-F0027B6FF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2">
              <a:extLst>
                <a:ext uri="{FF2B5EF4-FFF2-40B4-BE49-F238E27FC236}">
                  <a16:creationId xmlns:a16="http://schemas.microsoft.com/office/drawing/2014/main" id="{AF781A7F-F912-074F-93F6-FC98C714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3">
              <a:extLst>
                <a:ext uri="{FF2B5EF4-FFF2-40B4-BE49-F238E27FC236}">
                  <a16:creationId xmlns:a16="http://schemas.microsoft.com/office/drawing/2014/main" id="{ABB83A2A-13FE-5948-A45D-3686A370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54">
              <a:extLst>
                <a:ext uri="{FF2B5EF4-FFF2-40B4-BE49-F238E27FC236}">
                  <a16:creationId xmlns:a16="http://schemas.microsoft.com/office/drawing/2014/main" id="{3CCF1335-A75C-0E49-99D0-37323EF0E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55">
              <a:extLst>
                <a:ext uri="{FF2B5EF4-FFF2-40B4-BE49-F238E27FC236}">
                  <a16:creationId xmlns:a16="http://schemas.microsoft.com/office/drawing/2014/main" id="{FE7089DB-1AD5-2F4A-B795-F2775DD4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56">
              <a:extLst>
                <a:ext uri="{FF2B5EF4-FFF2-40B4-BE49-F238E27FC236}">
                  <a16:creationId xmlns:a16="http://schemas.microsoft.com/office/drawing/2014/main" id="{F6B0C83F-8889-9D45-9E47-216DB232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57">
              <a:extLst>
                <a:ext uri="{FF2B5EF4-FFF2-40B4-BE49-F238E27FC236}">
                  <a16:creationId xmlns:a16="http://schemas.microsoft.com/office/drawing/2014/main" id="{EED8BCE1-8755-B74E-A2CE-E8663C1D8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58">
              <a:extLst>
                <a:ext uri="{FF2B5EF4-FFF2-40B4-BE49-F238E27FC236}">
                  <a16:creationId xmlns:a16="http://schemas.microsoft.com/office/drawing/2014/main" id="{0B3B23E9-01F9-EE4D-9431-231F1D1AA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59">
              <a:extLst>
                <a:ext uri="{FF2B5EF4-FFF2-40B4-BE49-F238E27FC236}">
                  <a16:creationId xmlns:a16="http://schemas.microsoft.com/office/drawing/2014/main" id="{66BD1583-860E-6E43-A093-7D507632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0">
              <a:extLst>
                <a:ext uri="{FF2B5EF4-FFF2-40B4-BE49-F238E27FC236}">
                  <a16:creationId xmlns:a16="http://schemas.microsoft.com/office/drawing/2014/main" id="{A13E5515-38E0-6346-B92C-BA64F7EEB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1">
              <a:extLst>
                <a:ext uri="{FF2B5EF4-FFF2-40B4-BE49-F238E27FC236}">
                  <a16:creationId xmlns:a16="http://schemas.microsoft.com/office/drawing/2014/main" id="{4E8BE991-4AC3-5F44-B8F1-6D0CDA437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2">
              <a:extLst>
                <a:ext uri="{FF2B5EF4-FFF2-40B4-BE49-F238E27FC236}">
                  <a16:creationId xmlns:a16="http://schemas.microsoft.com/office/drawing/2014/main" id="{BA0205E1-E80E-DC44-9366-336B090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3">
              <a:extLst>
                <a:ext uri="{FF2B5EF4-FFF2-40B4-BE49-F238E27FC236}">
                  <a16:creationId xmlns:a16="http://schemas.microsoft.com/office/drawing/2014/main" id="{80C42CE5-353C-C04C-89F9-679B2C971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64">
              <a:extLst>
                <a:ext uri="{FF2B5EF4-FFF2-40B4-BE49-F238E27FC236}">
                  <a16:creationId xmlns:a16="http://schemas.microsoft.com/office/drawing/2014/main" id="{2A998143-C830-7540-AE2C-92A71884E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65">
              <a:extLst>
                <a:ext uri="{FF2B5EF4-FFF2-40B4-BE49-F238E27FC236}">
                  <a16:creationId xmlns:a16="http://schemas.microsoft.com/office/drawing/2014/main" id="{DC813246-F1F1-1D42-BDED-4E671C47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66">
              <a:extLst>
                <a:ext uri="{FF2B5EF4-FFF2-40B4-BE49-F238E27FC236}">
                  <a16:creationId xmlns:a16="http://schemas.microsoft.com/office/drawing/2014/main" id="{72FB9D6C-7168-5E4C-9C27-154CD7CD1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67">
              <a:extLst>
                <a:ext uri="{FF2B5EF4-FFF2-40B4-BE49-F238E27FC236}">
                  <a16:creationId xmlns:a16="http://schemas.microsoft.com/office/drawing/2014/main" id="{99E58AC0-CC22-7F4D-ACC2-755347C2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68">
              <a:extLst>
                <a:ext uri="{FF2B5EF4-FFF2-40B4-BE49-F238E27FC236}">
                  <a16:creationId xmlns:a16="http://schemas.microsoft.com/office/drawing/2014/main" id="{C93E0E58-356C-B74A-BAA8-E3C34D1A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69">
              <a:extLst>
                <a:ext uri="{FF2B5EF4-FFF2-40B4-BE49-F238E27FC236}">
                  <a16:creationId xmlns:a16="http://schemas.microsoft.com/office/drawing/2014/main" id="{1E99C9FF-10F6-6845-9FB1-F53A96905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0">
              <a:extLst>
                <a:ext uri="{FF2B5EF4-FFF2-40B4-BE49-F238E27FC236}">
                  <a16:creationId xmlns:a16="http://schemas.microsoft.com/office/drawing/2014/main" id="{5027E3C2-B4E2-7644-BB39-800BB2B6D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1">
              <a:extLst>
                <a:ext uri="{FF2B5EF4-FFF2-40B4-BE49-F238E27FC236}">
                  <a16:creationId xmlns:a16="http://schemas.microsoft.com/office/drawing/2014/main" id="{FD1059C4-2956-744F-903B-61B674F45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2">
              <a:extLst>
                <a:ext uri="{FF2B5EF4-FFF2-40B4-BE49-F238E27FC236}">
                  <a16:creationId xmlns:a16="http://schemas.microsoft.com/office/drawing/2014/main" id="{A6B2F7D2-90E5-A044-A679-C18B03E5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3">
              <a:extLst>
                <a:ext uri="{FF2B5EF4-FFF2-40B4-BE49-F238E27FC236}">
                  <a16:creationId xmlns:a16="http://schemas.microsoft.com/office/drawing/2014/main" id="{BB4E726E-8E57-324B-94E3-FAE6D157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74">
              <a:extLst>
                <a:ext uri="{FF2B5EF4-FFF2-40B4-BE49-F238E27FC236}">
                  <a16:creationId xmlns:a16="http://schemas.microsoft.com/office/drawing/2014/main" id="{94875DBB-2F74-164B-B5F0-B4D75FEAA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75">
              <a:extLst>
                <a:ext uri="{FF2B5EF4-FFF2-40B4-BE49-F238E27FC236}">
                  <a16:creationId xmlns:a16="http://schemas.microsoft.com/office/drawing/2014/main" id="{5C303F4D-FAE3-134A-8543-99EC8F00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76">
              <a:extLst>
                <a:ext uri="{FF2B5EF4-FFF2-40B4-BE49-F238E27FC236}">
                  <a16:creationId xmlns:a16="http://schemas.microsoft.com/office/drawing/2014/main" id="{C81D16CD-28C8-CA4D-AE37-F11A080E0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77">
              <a:extLst>
                <a:ext uri="{FF2B5EF4-FFF2-40B4-BE49-F238E27FC236}">
                  <a16:creationId xmlns:a16="http://schemas.microsoft.com/office/drawing/2014/main" id="{7884BD48-079E-BE47-BD83-11773DBAE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78">
              <a:extLst>
                <a:ext uri="{FF2B5EF4-FFF2-40B4-BE49-F238E27FC236}">
                  <a16:creationId xmlns:a16="http://schemas.microsoft.com/office/drawing/2014/main" id="{5C894832-F165-B94C-9525-4FCD6E54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79">
              <a:extLst>
                <a:ext uri="{FF2B5EF4-FFF2-40B4-BE49-F238E27FC236}">
                  <a16:creationId xmlns:a16="http://schemas.microsoft.com/office/drawing/2014/main" id="{C5E5E01F-628C-064D-AFD4-F748FD359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0">
              <a:extLst>
                <a:ext uri="{FF2B5EF4-FFF2-40B4-BE49-F238E27FC236}">
                  <a16:creationId xmlns:a16="http://schemas.microsoft.com/office/drawing/2014/main" id="{4099A04C-2F87-3840-8D60-94B4196AD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1">
              <a:extLst>
                <a:ext uri="{FF2B5EF4-FFF2-40B4-BE49-F238E27FC236}">
                  <a16:creationId xmlns:a16="http://schemas.microsoft.com/office/drawing/2014/main" id="{7046968D-8DCD-F24E-8AA2-7741826F3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2">
              <a:extLst>
                <a:ext uri="{FF2B5EF4-FFF2-40B4-BE49-F238E27FC236}">
                  <a16:creationId xmlns:a16="http://schemas.microsoft.com/office/drawing/2014/main" id="{CAF88633-5D11-3540-9575-E4E63A695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3">
              <a:extLst>
                <a:ext uri="{FF2B5EF4-FFF2-40B4-BE49-F238E27FC236}">
                  <a16:creationId xmlns:a16="http://schemas.microsoft.com/office/drawing/2014/main" id="{F646704E-F48C-4447-9C63-0667604D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84">
              <a:extLst>
                <a:ext uri="{FF2B5EF4-FFF2-40B4-BE49-F238E27FC236}">
                  <a16:creationId xmlns:a16="http://schemas.microsoft.com/office/drawing/2014/main" id="{5247F992-0CEB-2A43-9A99-DFB1EC18B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85">
              <a:extLst>
                <a:ext uri="{FF2B5EF4-FFF2-40B4-BE49-F238E27FC236}">
                  <a16:creationId xmlns:a16="http://schemas.microsoft.com/office/drawing/2014/main" id="{7D81746D-D9ED-C84E-88CF-EE2A4E50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86">
              <a:extLst>
                <a:ext uri="{FF2B5EF4-FFF2-40B4-BE49-F238E27FC236}">
                  <a16:creationId xmlns:a16="http://schemas.microsoft.com/office/drawing/2014/main" id="{EE427E56-02E2-EE40-8F19-8F5E191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87">
              <a:extLst>
                <a:ext uri="{FF2B5EF4-FFF2-40B4-BE49-F238E27FC236}">
                  <a16:creationId xmlns:a16="http://schemas.microsoft.com/office/drawing/2014/main" id="{EB60DE97-6247-8C46-8C52-A39C174F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88">
              <a:extLst>
                <a:ext uri="{FF2B5EF4-FFF2-40B4-BE49-F238E27FC236}">
                  <a16:creationId xmlns:a16="http://schemas.microsoft.com/office/drawing/2014/main" id="{D0D120A9-7494-D742-A6D0-5C475013A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89">
              <a:extLst>
                <a:ext uri="{FF2B5EF4-FFF2-40B4-BE49-F238E27FC236}">
                  <a16:creationId xmlns:a16="http://schemas.microsoft.com/office/drawing/2014/main" id="{48543F15-7548-4C4F-83D1-D9DA6992C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0">
              <a:extLst>
                <a:ext uri="{FF2B5EF4-FFF2-40B4-BE49-F238E27FC236}">
                  <a16:creationId xmlns:a16="http://schemas.microsoft.com/office/drawing/2014/main" id="{63A29896-2A09-4347-A115-82FA47C7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1">
              <a:extLst>
                <a:ext uri="{FF2B5EF4-FFF2-40B4-BE49-F238E27FC236}">
                  <a16:creationId xmlns:a16="http://schemas.microsoft.com/office/drawing/2014/main" id="{8365BBD6-AB34-4E4D-9E8D-C3238558D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2">
              <a:extLst>
                <a:ext uri="{FF2B5EF4-FFF2-40B4-BE49-F238E27FC236}">
                  <a16:creationId xmlns:a16="http://schemas.microsoft.com/office/drawing/2014/main" id="{81FE83D9-0FB5-0242-86C7-37B29C6F8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3">
              <a:extLst>
                <a:ext uri="{FF2B5EF4-FFF2-40B4-BE49-F238E27FC236}">
                  <a16:creationId xmlns:a16="http://schemas.microsoft.com/office/drawing/2014/main" id="{70646EE0-7646-E740-A9A8-CD211C2A8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194">
              <a:extLst>
                <a:ext uri="{FF2B5EF4-FFF2-40B4-BE49-F238E27FC236}">
                  <a16:creationId xmlns:a16="http://schemas.microsoft.com/office/drawing/2014/main" id="{04B76D59-5824-3249-8FA0-C95DAD3AC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195">
              <a:extLst>
                <a:ext uri="{FF2B5EF4-FFF2-40B4-BE49-F238E27FC236}">
                  <a16:creationId xmlns:a16="http://schemas.microsoft.com/office/drawing/2014/main" id="{08125F4D-6982-A64A-9499-1F108EC52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196">
              <a:extLst>
                <a:ext uri="{FF2B5EF4-FFF2-40B4-BE49-F238E27FC236}">
                  <a16:creationId xmlns:a16="http://schemas.microsoft.com/office/drawing/2014/main" id="{099D134A-D292-F849-8B09-2423E4C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197">
              <a:extLst>
                <a:ext uri="{FF2B5EF4-FFF2-40B4-BE49-F238E27FC236}">
                  <a16:creationId xmlns:a16="http://schemas.microsoft.com/office/drawing/2014/main" id="{BC165005-F3A4-3A4C-BDF2-F69FC4FA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198">
              <a:extLst>
                <a:ext uri="{FF2B5EF4-FFF2-40B4-BE49-F238E27FC236}">
                  <a16:creationId xmlns:a16="http://schemas.microsoft.com/office/drawing/2014/main" id="{78AF49C4-345B-B442-821D-747EF6308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199">
              <a:extLst>
                <a:ext uri="{FF2B5EF4-FFF2-40B4-BE49-F238E27FC236}">
                  <a16:creationId xmlns:a16="http://schemas.microsoft.com/office/drawing/2014/main" id="{7CCA2B17-852B-1548-ABF4-FA4150A2F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0">
              <a:extLst>
                <a:ext uri="{FF2B5EF4-FFF2-40B4-BE49-F238E27FC236}">
                  <a16:creationId xmlns:a16="http://schemas.microsoft.com/office/drawing/2014/main" id="{2310DC4F-813E-BB4F-84E8-4D4D9B062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1">
              <a:extLst>
                <a:ext uri="{FF2B5EF4-FFF2-40B4-BE49-F238E27FC236}">
                  <a16:creationId xmlns:a16="http://schemas.microsoft.com/office/drawing/2014/main" id="{7E9B1BC9-21CC-2C47-9B58-415D0A9ED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2">
              <a:extLst>
                <a:ext uri="{FF2B5EF4-FFF2-40B4-BE49-F238E27FC236}">
                  <a16:creationId xmlns:a16="http://schemas.microsoft.com/office/drawing/2014/main" id="{6C9B6715-697A-EF48-BFCE-5A78496E2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3">
              <a:extLst>
                <a:ext uri="{FF2B5EF4-FFF2-40B4-BE49-F238E27FC236}">
                  <a16:creationId xmlns:a16="http://schemas.microsoft.com/office/drawing/2014/main" id="{835863A6-559C-8B44-A7C2-F1F8D8063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04">
              <a:extLst>
                <a:ext uri="{FF2B5EF4-FFF2-40B4-BE49-F238E27FC236}">
                  <a16:creationId xmlns:a16="http://schemas.microsoft.com/office/drawing/2014/main" id="{47A8FA8C-2991-8740-B373-AC75BCBB4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05">
              <a:extLst>
                <a:ext uri="{FF2B5EF4-FFF2-40B4-BE49-F238E27FC236}">
                  <a16:creationId xmlns:a16="http://schemas.microsoft.com/office/drawing/2014/main" id="{AC37F6C3-E51A-3F44-971D-7518FA3E8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06">
              <a:extLst>
                <a:ext uri="{FF2B5EF4-FFF2-40B4-BE49-F238E27FC236}">
                  <a16:creationId xmlns:a16="http://schemas.microsoft.com/office/drawing/2014/main" id="{C7153D3B-1B0B-6B45-9372-BE98DCFD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07">
              <a:extLst>
                <a:ext uri="{FF2B5EF4-FFF2-40B4-BE49-F238E27FC236}">
                  <a16:creationId xmlns:a16="http://schemas.microsoft.com/office/drawing/2014/main" id="{6ABEB16E-10D3-8448-9D9C-D29082AB2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08">
              <a:extLst>
                <a:ext uri="{FF2B5EF4-FFF2-40B4-BE49-F238E27FC236}">
                  <a16:creationId xmlns:a16="http://schemas.microsoft.com/office/drawing/2014/main" id="{D8F94596-0462-404E-8B90-79B0E91CC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09">
              <a:extLst>
                <a:ext uri="{FF2B5EF4-FFF2-40B4-BE49-F238E27FC236}">
                  <a16:creationId xmlns:a16="http://schemas.microsoft.com/office/drawing/2014/main" id="{400F3D3C-1AC3-CE4C-BB3D-4996C59E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0">
              <a:extLst>
                <a:ext uri="{FF2B5EF4-FFF2-40B4-BE49-F238E27FC236}">
                  <a16:creationId xmlns:a16="http://schemas.microsoft.com/office/drawing/2014/main" id="{92C12B50-EE2E-4445-9872-2ABAAF71A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1">
              <a:extLst>
                <a:ext uri="{FF2B5EF4-FFF2-40B4-BE49-F238E27FC236}">
                  <a16:creationId xmlns:a16="http://schemas.microsoft.com/office/drawing/2014/main" id="{339098EB-1689-3645-B7DA-1B877E04A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2">
              <a:extLst>
                <a:ext uri="{FF2B5EF4-FFF2-40B4-BE49-F238E27FC236}">
                  <a16:creationId xmlns:a16="http://schemas.microsoft.com/office/drawing/2014/main" id="{9660B2A8-A01E-3441-8922-77F71256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3">
              <a:extLst>
                <a:ext uri="{FF2B5EF4-FFF2-40B4-BE49-F238E27FC236}">
                  <a16:creationId xmlns:a16="http://schemas.microsoft.com/office/drawing/2014/main" id="{C0003049-5BB3-874E-A96B-90A698C4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14">
              <a:extLst>
                <a:ext uri="{FF2B5EF4-FFF2-40B4-BE49-F238E27FC236}">
                  <a16:creationId xmlns:a16="http://schemas.microsoft.com/office/drawing/2014/main" id="{2BF9025E-D6B2-3649-AC07-277ABE3D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15">
              <a:extLst>
                <a:ext uri="{FF2B5EF4-FFF2-40B4-BE49-F238E27FC236}">
                  <a16:creationId xmlns:a16="http://schemas.microsoft.com/office/drawing/2014/main" id="{C11E806F-D1DD-E440-BFE4-4418D192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16">
              <a:extLst>
                <a:ext uri="{FF2B5EF4-FFF2-40B4-BE49-F238E27FC236}">
                  <a16:creationId xmlns:a16="http://schemas.microsoft.com/office/drawing/2014/main" id="{F83EA60D-7FF9-7644-B0AD-339027CB1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17">
              <a:extLst>
                <a:ext uri="{FF2B5EF4-FFF2-40B4-BE49-F238E27FC236}">
                  <a16:creationId xmlns:a16="http://schemas.microsoft.com/office/drawing/2014/main" id="{5D4F8FCD-A45D-504B-9DB7-E6203AD0D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18">
              <a:extLst>
                <a:ext uri="{FF2B5EF4-FFF2-40B4-BE49-F238E27FC236}">
                  <a16:creationId xmlns:a16="http://schemas.microsoft.com/office/drawing/2014/main" id="{B3D0ED8D-BD55-3C43-9B1B-666C048EB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19">
              <a:extLst>
                <a:ext uri="{FF2B5EF4-FFF2-40B4-BE49-F238E27FC236}">
                  <a16:creationId xmlns:a16="http://schemas.microsoft.com/office/drawing/2014/main" id="{EF62DAAD-28FF-4948-9031-95C8B1A1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0">
              <a:extLst>
                <a:ext uri="{FF2B5EF4-FFF2-40B4-BE49-F238E27FC236}">
                  <a16:creationId xmlns:a16="http://schemas.microsoft.com/office/drawing/2014/main" id="{7530FB09-F980-F34B-BF8D-2F401F334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1">
              <a:extLst>
                <a:ext uri="{FF2B5EF4-FFF2-40B4-BE49-F238E27FC236}">
                  <a16:creationId xmlns:a16="http://schemas.microsoft.com/office/drawing/2014/main" id="{BE3DD24E-51A5-634B-A3BD-BC005912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2">
              <a:extLst>
                <a:ext uri="{FF2B5EF4-FFF2-40B4-BE49-F238E27FC236}">
                  <a16:creationId xmlns:a16="http://schemas.microsoft.com/office/drawing/2014/main" id="{8A276497-43D0-164E-8BE6-E06ED054A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3">
              <a:extLst>
                <a:ext uri="{FF2B5EF4-FFF2-40B4-BE49-F238E27FC236}">
                  <a16:creationId xmlns:a16="http://schemas.microsoft.com/office/drawing/2014/main" id="{616E8332-117D-E04B-A280-6602C7420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24">
              <a:extLst>
                <a:ext uri="{FF2B5EF4-FFF2-40B4-BE49-F238E27FC236}">
                  <a16:creationId xmlns:a16="http://schemas.microsoft.com/office/drawing/2014/main" id="{9C3551CB-F733-4E46-B1BA-98A08C26B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25">
              <a:extLst>
                <a:ext uri="{FF2B5EF4-FFF2-40B4-BE49-F238E27FC236}">
                  <a16:creationId xmlns:a16="http://schemas.microsoft.com/office/drawing/2014/main" id="{39AA70F8-C834-0D4C-AADB-88DD3F0D7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26">
              <a:extLst>
                <a:ext uri="{FF2B5EF4-FFF2-40B4-BE49-F238E27FC236}">
                  <a16:creationId xmlns:a16="http://schemas.microsoft.com/office/drawing/2014/main" id="{A87DB1CE-C7C2-F940-9C0B-53AE6130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27">
              <a:extLst>
                <a:ext uri="{FF2B5EF4-FFF2-40B4-BE49-F238E27FC236}">
                  <a16:creationId xmlns:a16="http://schemas.microsoft.com/office/drawing/2014/main" id="{6F6E28F2-0524-1B46-A7FA-79BB3C769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28">
              <a:extLst>
                <a:ext uri="{FF2B5EF4-FFF2-40B4-BE49-F238E27FC236}">
                  <a16:creationId xmlns:a16="http://schemas.microsoft.com/office/drawing/2014/main" id="{57C40191-9300-2248-9ACC-E2D27666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29">
              <a:extLst>
                <a:ext uri="{FF2B5EF4-FFF2-40B4-BE49-F238E27FC236}">
                  <a16:creationId xmlns:a16="http://schemas.microsoft.com/office/drawing/2014/main" id="{541C9014-C3E3-CA4B-91F8-FC2771F4F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0">
              <a:extLst>
                <a:ext uri="{FF2B5EF4-FFF2-40B4-BE49-F238E27FC236}">
                  <a16:creationId xmlns:a16="http://schemas.microsoft.com/office/drawing/2014/main" id="{4EBAC7F4-3377-F745-A2BA-4EB58E00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1">
              <a:extLst>
                <a:ext uri="{FF2B5EF4-FFF2-40B4-BE49-F238E27FC236}">
                  <a16:creationId xmlns:a16="http://schemas.microsoft.com/office/drawing/2014/main" id="{3EFF14A3-D05A-CE4C-AF5B-6863AFCB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2">
              <a:extLst>
                <a:ext uri="{FF2B5EF4-FFF2-40B4-BE49-F238E27FC236}">
                  <a16:creationId xmlns:a16="http://schemas.microsoft.com/office/drawing/2014/main" id="{93774152-CC87-A441-BE8F-4CAFB863E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3">
              <a:extLst>
                <a:ext uri="{FF2B5EF4-FFF2-40B4-BE49-F238E27FC236}">
                  <a16:creationId xmlns:a16="http://schemas.microsoft.com/office/drawing/2014/main" id="{E8881A13-85D1-5C48-BF9E-062FA2E63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34">
              <a:extLst>
                <a:ext uri="{FF2B5EF4-FFF2-40B4-BE49-F238E27FC236}">
                  <a16:creationId xmlns:a16="http://schemas.microsoft.com/office/drawing/2014/main" id="{FEE17005-275E-3849-AE14-2D9C8651C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35">
              <a:extLst>
                <a:ext uri="{FF2B5EF4-FFF2-40B4-BE49-F238E27FC236}">
                  <a16:creationId xmlns:a16="http://schemas.microsoft.com/office/drawing/2014/main" id="{95D25149-62F8-AC4C-84B5-13FEA8BBC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36">
              <a:extLst>
                <a:ext uri="{FF2B5EF4-FFF2-40B4-BE49-F238E27FC236}">
                  <a16:creationId xmlns:a16="http://schemas.microsoft.com/office/drawing/2014/main" id="{A38E23EB-749F-E34B-896E-B6F35D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37">
              <a:extLst>
                <a:ext uri="{FF2B5EF4-FFF2-40B4-BE49-F238E27FC236}">
                  <a16:creationId xmlns:a16="http://schemas.microsoft.com/office/drawing/2014/main" id="{11A6F519-4BB0-5745-9BCC-F7E9BDAD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38">
              <a:extLst>
                <a:ext uri="{FF2B5EF4-FFF2-40B4-BE49-F238E27FC236}">
                  <a16:creationId xmlns:a16="http://schemas.microsoft.com/office/drawing/2014/main" id="{D260990B-8B68-B040-B707-DEDEBDE55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39">
              <a:extLst>
                <a:ext uri="{FF2B5EF4-FFF2-40B4-BE49-F238E27FC236}">
                  <a16:creationId xmlns:a16="http://schemas.microsoft.com/office/drawing/2014/main" id="{8F36AB6F-08F5-C048-938F-44472E457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0">
              <a:extLst>
                <a:ext uri="{FF2B5EF4-FFF2-40B4-BE49-F238E27FC236}">
                  <a16:creationId xmlns:a16="http://schemas.microsoft.com/office/drawing/2014/main" id="{057FDC69-D13B-7341-AD20-03879BC18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1">
              <a:extLst>
                <a:ext uri="{FF2B5EF4-FFF2-40B4-BE49-F238E27FC236}">
                  <a16:creationId xmlns:a16="http://schemas.microsoft.com/office/drawing/2014/main" id="{B8D253E7-6639-474C-8036-DB5A5CF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2">
              <a:extLst>
                <a:ext uri="{FF2B5EF4-FFF2-40B4-BE49-F238E27FC236}">
                  <a16:creationId xmlns:a16="http://schemas.microsoft.com/office/drawing/2014/main" id="{355A4349-9917-EF48-8AA4-F878417B8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3">
              <a:extLst>
                <a:ext uri="{FF2B5EF4-FFF2-40B4-BE49-F238E27FC236}">
                  <a16:creationId xmlns:a16="http://schemas.microsoft.com/office/drawing/2014/main" id="{431BE6E2-D2B6-4446-8291-B3FBE33E2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44">
              <a:extLst>
                <a:ext uri="{FF2B5EF4-FFF2-40B4-BE49-F238E27FC236}">
                  <a16:creationId xmlns:a16="http://schemas.microsoft.com/office/drawing/2014/main" id="{12801824-FC4D-2A4E-AFC2-EEF22B0C3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45">
              <a:extLst>
                <a:ext uri="{FF2B5EF4-FFF2-40B4-BE49-F238E27FC236}">
                  <a16:creationId xmlns:a16="http://schemas.microsoft.com/office/drawing/2014/main" id="{1E6573D1-0AAE-404E-8B07-6421CE4D7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46">
              <a:extLst>
                <a:ext uri="{FF2B5EF4-FFF2-40B4-BE49-F238E27FC236}">
                  <a16:creationId xmlns:a16="http://schemas.microsoft.com/office/drawing/2014/main" id="{CC6CF16D-A6DE-8A43-88DD-C0A750E99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47">
              <a:extLst>
                <a:ext uri="{FF2B5EF4-FFF2-40B4-BE49-F238E27FC236}">
                  <a16:creationId xmlns:a16="http://schemas.microsoft.com/office/drawing/2014/main" id="{CBBE49D3-A4C2-9D46-9453-FD4643EBE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48">
              <a:extLst>
                <a:ext uri="{FF2B5EF4-FFF2-40B4-BE49-F238E27FC236}">
                  <a16:creationId xmlns:a16="http://schemas.microsoft.com/office/drawing/2014/main" id="{71E808E8-650F-9744-B1A4-6DB8B18E6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49">
              <a:extLst>
                <a:ext uri="{FF2B5EF4-FFF2-40B4-BE49-F238E27FC236}">
                  <a16:creationId xmlns:a16="http://schemas.microsoft.com/office/drawing/2014/main" id="{B795EF74-EE1D-CD49-8621-14D23AD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0">
              <a:extLst>
                <a:ext uri="{FF2B5EF4-FFF2-40B4-BE49-F238E27FC236}">
                  <a16:creationId xmlns:a16="http://schemas.microsoft.com/office/drawing/2014/main" id="{79A50BF7-8684-4F47-9177-663FDDFD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1">
              <a:extLst>
                <a:ext uri="{FF2B5EF4-FFF2-40B4-BE49-F238E27FC236}">
                  <a16:creationId xmlns:a16="http://schemas.microsoft.com/office/drawing/2014/main" id="{50F83031-C849-5D42-9BAA-D037AD18A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2">
              <a:extLst>
                <a:ext uri="{FF2B5EF4-FFF2-40B4-BE49-F238E27FC236}">
                  <a16:creationId xmlns:a16="http://schemas.microsoft.com/office/drawing/2014/main" id="{6B3120D1-D055-2B46-8C8D-2FA063FCB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3">
              <a:extLst>
                <a:ext uri="{FF2B5EF4-FFF2-40B4-BE49-F238E27FC236}">
                  <a16:creationId xmlns:a16="http://schemas.microsoft.com/office/drawing/2014/main" id="{B7D7E55C-92A0-C943-9766-0EC104642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54">
              <a:extLst>
                <a:ext uri="{FF2B5EF4-FFF2-40B4-BE49-F238E27FC236}">
                  <a16:creationId xmlns:a16="http://schemas.microsoft.com/office/drawing/2014/main" id="{8D5C0B43-707F-484D-B2FD-478CE366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55">
              <a:extLst>
                <a:ext uri="{FF2B5EF4-FFF2-40B4-BE49-F238E27FC236}">
                  <a16:creationId xmlns:a16="http://schemas.microsoft.com/office/drawing/2014/main" id="{55EC7B6E-D642-124F-8735-50D8035E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56">
              <a:extLst>
                <a:ext uri="{FF2B5EF4-FFF2-40B4-BE49-F238E27FC236}">
                  <a16:creationId xmlns:a16="http://schemas.microsoft.com/office/drawing/2014/main" id="{A07C0401-707D-5B42-B6AC-39D8093E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57">
              <a:extLst>
                <a:ext uri="{FF2B5EF4-FFF2-40B4-BE49-F238E27FC236}">
                  <a16:creationId xmlns:a16="http://schemas.microsoft.com/office/drawing/2014/main" id="{201C03CD-FAC7-B948-BCA5-FC2806A1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Freeform 258">
              <a:extLst>
                <a:ext uri="{FF2B5EF4-FFF2-40B4-BE49-F238E27FC236}">
                  <a16:creationId xmlns:a16="http://schemas.microsoft.com/office/drawing/2014/main" id="{27D174E7-DCFC-B948-A1CD-163121FAF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Freeform 259">
              <a:extLst>
                <a:ext uri="{FF2B5EF4-FFF2-40B4-BE49-F238E27FC236}">
                  <a16:creationId xmlns:a16="http://schemas.microsoft.com/office/drawing/2014/main" id="{981260D1-84E2-E84D-9C1A-288C07B7F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Freeform 260">
              <a:extLst>
                <a:ext uri="{FF2B5EF4-FFF2-40B4-BE49-F238E27FC236}">
                  <a16:creationId xmlns:a16="http://schemas.microsoft.com/office/drawing/2014/main" id="{3E06FEC9-2577-2A4D-8556-89718DED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Freeform 261">
              <a:extLst>
                <a:ext uri="{FF2B5EF4-FFF2-40B4-BE49-F238E27FC236}">
                  <a16:creationId xmlns:a16="http://schemas.microsoft.com/office/drawing/2014/main" id="{C64E798A-E3F0-2840-BF68-0B5B487CF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Freeform 262">
              <a:extLst>
                <a:ext uri="{FF2B5EF4-FFF2-40B4-BE49-F238E27FC236}">
                  <a16:creationId xmlns:a16="http://schemas.microsoft.com/office/drawing/2014/main" id="{C5908126-493F-994D-998C-9FCA39D8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Freeform 263">
              <a:extLst>
                <a:ext uri="{FF2B5EF4-FFF2-40B4-BE49-F238E27FC236}">
                  <a16:creationId xmlns:a16="http://schemas.microsoft.com/office/drawing/2014/main" id="{122EBDB5-80FF-F542-96FD-FA9CDA9CE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3E79778C-4693-5D4E-A1F0-4FDBE2E2CBD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8D931395-B6BB-8641-8CBD-A5EF8469C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F4C41EAA-D622-D947-A0F2-2F7073F3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B7A7400-A470-A14E-A35C-BCAB76AD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89771C96-8437-6540-B70D-2C32E737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758D7C5-A343-714B-B82D-CAB901101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F390026B-1F42-5A46-A351-EC22C220B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A635BC1D-3DC3-EC44-B3ED-055CA7835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00DCABDD-1153-C64F-8CA8-C2375A8E5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1B51E697-7BF5-7445-A59C-9C5233912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20AD1FBB-55AC-4741-9915-1A73D53C2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0F1295E4-F16D-524B-81F8-1E050CAB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58AAB213-F23A-7A4F-8984-9B1E29D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F0B3EEA5-B497-AE47-9A35-BCB0A4C6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223F73D2-AE8C-4A4F-8124-E39E84F50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26DCCB7D-91F0-0242-AE59-21B9EDD0C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C4802E8-6406-9143-B1FC-A8FDB49EE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1F79121-C715-0142-AE94-D3DB5175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C97889FC-94A6-DF4E-98B5-169040DEF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95AAE7F1-8F2C-2748-8CC0-FD2CDB8C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3D0643B8-90DF-EE44-84A3-18B91BE60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DAD93313-0451-DB42-A4D6-B69C4FAB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505C389C-CB8C-CB43-971A-D6B46BDC7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76C27FAC-580F-1D4F-870F-961B54061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16C7B86C-5A05-4844-B26A-8B71ABA68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8CDF56E3-361F-C546-9DA9-A9693AE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5B3CC021-DCF9-3945-9E28-B2F0EFD0D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C4B07A77-9136-9C4D-B815-D21CB43E6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4975E7D2-367A-5D46-904E-B6CCFD8E7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5F17CB10-0125-7749-A97F-89B3BED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91A9BDB2-0132-974D-AD9B-04BD2493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119D84D2-FC42-FF4F-B784-F0ACF35D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DC3EB8CD-9FA8-ED41-B957-DACD4F0AF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4846E153-E259-0B46-AB70-398E4619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50BA296D-3E95-CA40-AFD2-B0677208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1B7FDE41-88BC-6143-850C-BDF0F74D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CC3F8988-76AF-414F-9B1B-BB17F11F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1D84253A-2652-4748-8766-EBAFAF9C2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B285EA-CAB0-924E-8BE7-E03EE337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87A77C0E-F3E0-134A-9142-0851E868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DC946299-8356-7443-861D-46A00EF82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7B47715A-10CB-6845-990E-AF315606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ACD9A36C-D60D-8F4B-91DC-8DFC9B56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D6CB0836-7A8C-CD40-894F-621D9352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C26D290A-F9F5-9042-A73A-4F628D04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75834538-8CFD-304F-9781-81942C1F2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91C478A6-56A7-614B-A2A5-99F198600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E430B2F9-9F32-1D4E-A15B-8AE2F2893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36796CC-F8FC-F54F-BFD5-BDDFD7CF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8218D5B-A1C6-8C4C-B93D-26E31CDD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D54A33A8-F2E6-AD44-A532-972CFD11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A5D27C8A-E602-0042-8B48-C8C517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B566C474-D6B2-1745-9D65-99F1F06E6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76CC1D1-9D16-D047-B7FF-AD0E51A69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6B04CBC0-AD68-2748-A92D-BB51A862F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E537E257-6E02-5648-880A-B1316352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AD52E11E-74F9-3049-9D4E-4A708EBA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4E3D991C-ED0B-1D4F-9314-37A25B645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5C95428C-B126-0B44-B989-A103AD01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11FE7A18-DFA7-CE40-A93D-B9DB0F4E1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E55A441E-CC5F-2F42-BE4F-145E51EF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FB38EB5B-FF1D-1A41-9268-3DC1B08F8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6399BD2A-F527-BB44-9D70-5BCC42F7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9C4E2F3E-3E22-8A44-95E6-2A1E8EE07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BD49ABBC-7489-7942-A364-A3059A5F4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BE537A38-8DB4-894A-878C-C12011498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E4B57F07-DBD7-444D-BA64-C2E0831A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47A4C4CB-664C-1243-8962-8999820F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97DE6DB1-A9B9-2F47-AA8C-367499451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97A2EECE-7766-4A41-A836-B7FECF3E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ADC3B038-C518-134C-B47F-BE4EE101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D7F4D8EB-DFB8-C04C-BF4B-C92B844E8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3C469F07-AF84-6140-B42B-5FA745D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761C28B3-E9E4-B644-A5C9-1DE09BDAA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23827FC-E38E-9842-8FFD-D6991BE9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3670D430-5969-0A40-83C0-2540B58CE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9C589513-85DC-9341-9D07-BF080F2AF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69847003-2383-134C-A50B-7CA50A13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A730ECA5-25E5-104E-AB1D-4E3B9F1D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1166C854-56A0-5048-BCC4-30922DF6C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B82B03D8-261E-1843-A787-72ACAE92C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103B98B9-60BF-A748-9095-86944034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EAE0822-3A8A-A444-8238-0724276CF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D11D1EC-CEF5-CB4D-91C4-05D32C997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0D317A58-BED7-934E-9ADD-E201F601D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30D11780-35B1-DF46-AE20-E24016CAC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AF147457-FB22-7B49-99B4-0DA7E4713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25034DEA-4F30-1145-955D-8E2ADC30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6788E02E-6741-774A-A5FE-84FABB0E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ABD77A24-094E-344F-8A9A-035D8F44E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4584CE5A-2ECC-0145-B311-3ECCC68B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D64F8000-DC20-2742-9FE9-8A7C4E20F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0072CCA5-2DE1-7548-97A8-D452BA1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06AB3C5E-0138-1646-BFF4-4B53081C3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BA81F531-1DFB-7340-8C0D-0E5AD2347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8B09F67D-41E1-B841-9A06-FD436B04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B1497746-0C82-844E-9873-E3F2D3E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23A9158-696C-5D43-8FF1-B810E924D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5F3E12DD-1FA5-1548-9314-C29DF54DE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40F91EF0-C0B6-954A-A98C-DE1FF246F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B1F606D0-EE9F-D14F-A5A7-C29B36885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EA86B410-B228-0E4F-88CB-F1352409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A33F70C6-47D1-C143-AD73-D50E7FE7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9401E50E-DDEE-844F-BBE3-9961164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43C71AD1-A9B2-F545-A200-8CE15570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66E4A53F-B03F-5B41-B7D4-6572D50AC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A5677410-E4E0-DD4B-B86C-9559D86DC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C2F1A786-B9AD-4646-8164-465505335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1F1CF634-9672-124E-8379-105F0B3D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421CB7E2-0A4D-E447-A435-47E34CFCF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F7CAE9CD-9682-6047-9196-1969357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51068742-32BC-CE4F-8DDB-1D9666972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C5F08B73-0D15-0941-ABC9-7D27DE261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1936060A-A9B6-DD43-9E82-7CE2B2B0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69AE0264-37B5-C54E-B417-C729EBB3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0E4B47DE-4D17-554E-8D43-43C42E40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2FAAFC23-994B-3042-AD26-3B9A0AA4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BA0AF5D5-2647-CD4F-9984-374145C32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7F125758-7F3E-2D4F-B2F6-B236A9BD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D82062BE-747C-A54C-8038-28D71C1E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4CF20490-39D4-B340-866A-4C5793CF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6A510ADD-DE11-0849-B5D0-A761523C3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FF06F58-2C41-1C49-B7A8-A31477C0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677437C7-DD92-1040-B639-515FA556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819E52AF-990C-4342-A9AB-1C202948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</a:t>
            </a:r>
            <a:r>
              <a:rPr lang="en-US" sz="1400" dirty="0" err="1">
                <a:solidFill>
                  <a:srgbClr val="179ADC"/>
                </a:solidFill>
              </a:rPr>
              <a:t>UniversalHealth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61" name="Group 3">
            <a:extLst>
              <a:ext uri="{FF2B5EF4-FFF2-40B4-BE49-F238E27FC236}">
                <a16:creationId xmlns:a16="http://schemas.microsoft.com/office/drawing/2014/main" id="{CFE18B0D-01B9-BA40-AF48-45DA3FBF9C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02481" y="6255249"/>
            <a:ext cx="3681413" cy="423863"/>
            <a:chOff x="2933700" y="4378325"/>
            <a:chExt cx="3681413" cy="423863"/>
          </a:xfrm>
        </p:grpSpPr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C852AE7F-5199-0C4F-A812-6B3A38958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2F83C992-24B1-AB4B-9A0C-FA21D9C2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2">
              <a:extLst>
                <a:ext uri="{FF2B5EF4-FFF2-40B4-BE49-F238E27FC236}">
                  <a16:creationId xmlns:a16="http://schemas.microsoft.com/office/drawing/2014/main" id="{7FE1FE44-57D4-5249-A207-18B9090E9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43">
              <a:extLst>
                <a:ext uri="{FF2B5EF4-FFF2-40B4-BE49-F238E27FC236}">
                  <a16:creationId xmlns:a16="http://schemas.microsoft.com/office/drawing/2014/main" id="{9D653B98-6FB6-664A-98EB-6D309D1B7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44">
              <a:extLst>
                <a:ext uri="{FF2B5EF4-FFF2-40B4-BE49-F238E27FC236}">
                  <a16:creationId xmlns:a16="http://schemas.microsoft.com/office/drawing/2014/main" id="{3B8AFE69-1775-D948-9822-ADFEA93C2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B38C78D4-3C6B-8641-AA4E-F016BFBA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46">
              <a:extLst>
                <a:ext uri="{FF2B5EF4-FFF2-40B4-BE49-F238E27FC236}">
                  <a16:creationId xmlns:a16="http://schemas.microsoft.com/office/drawing/2014/main" id="{29A818FB-224E-2B4A-8A53-85859E5B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47">
              <a:extLst>
                <a:ext uri="{FF2B5EF4-FFF2-40B4-BE49-F238E27FC236}">
                  <a16:creationId xmlns:a16="http://schemas.microsoft.com/office/drawing/2014/main" id="{66AFE15F-8B05-B24D-902F-8F6E2707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A7EB977D-7A0B-7741-A5B1-3EE16CB4C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8752FBD9-0405-8549-A91C-937954EE1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1A376F2B-C957-9540-A9BE-84B386CBF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40D36878-AF3A-094A-AE26-6575D4EE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405C1640-0331-E643-B7A6-E7FEB7251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531FF455-7265-B64D-B24C-D75B1A23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6E7AA0B2-8742-4848-A133-55A52D9C5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2163F63D-1731-7D41-BC05-7206D30C2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DBD39E3-6166-DE48-9E6F-2FFEF874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367F16F-BF4B-E847-92DC-2CBFBC947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66DFD4F7-985F-7B47-BF69-CF0CD090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EEFA59D-78A6-BB47-9AAB-8B28132ED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C05A8DCF-5D38-F74E-8B35-486650F50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A1C343CA-4E3A-7F44-844D-B42781A9E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24D6CEB1-5271-3B48-BCA8-8911AC1DC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708AD390-9DEE-7B44-A112-5824FE8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962EAABE-FE5A-8B4D-AAD0-5861DB65E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EC80190F-93B4-FC43-A8E1-165FB1C8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8056AA21-459D-9F48-8139-05C41243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D703A0AB-8390-CC47-8491-4E6EB3AFC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41B0D2D-3095-5443-9C38-FE34D24F0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69">
              <a:extLst>
                <a:ext uri="{FF2B5EF4-FFF2-40B4-BE49-F238E27FC236}">
                  <a16:creationId xmlns:a16="http://schemas.microsoft.com/office/drawing/2014/main" id="{A83151D0-ADDA-4C44-88A2-7FB150A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79A01401-F4DD-8241-AFE1-A79836C2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81121E3F-80CC-B840-9508-25193D96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A926E725-C771-5B47-BE9F-C70528BD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73">
              <a:extLst>
                <a:ext uri="{FF2B5EF4-FFF2-40B4-BE49-F238E27FC236}">
                  <a16:creationId xmlns:a16="http://schemas.microsoft.com/office/drawing/2014/main" id="{4D40C3F8-F39A-514B-9C47-2A41B448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A0726A2A-B433-1743-A69F-B04A8FBA4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57C930D2-F19A-F645-B28E-574C9A8D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4D82DA6-94B7-AE41-9588-79BEF347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7CAF21D7-39AE-C444-9AFD-37B41BE1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1149A4A5-9C4B-3E4A-B64C-4E7A32F0F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26465DEA-97F4-1345-9ABD-3A032149C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00A38B4A-8121-DB4B-ABAE-3C63D0F4F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9AF9E1D8-606E-5646-B621-C60F03AC3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EA56D3C3-7ED9-BF4D-A069-5BF980236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5C3B5903-F9DF-B346-BCFC-9513ACCB2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840D0F9D-8926-C841-A21D-FD9608369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85">
              <a:extLst>
                <a:ext uri="{FF2B5EF4-FFF2-40B4-BE49-F238E27FC236}">
                  <a16:creationId xmlns:a16="http://schemas.microsoft.com/office/drawing/2014/main" id="{A24C7851-CF33-104B-9FA1-82AEACE0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86">
              <a:extLst>
                <a:ext uri="{FF2B5EF4-FFF2-40B4-BE49-F238E27FC236}">
                  <a16:creationId xmlns:a16="http://schemas.microsoft.com/office/drawing/2014/main" id="{304EAC98-6CBF-C347-837C-FCA4605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EE3B45EB-9D69-0547-A3F6-E8FA464C6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87535B0C-E35D-2C42-AC5E-D41A92161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5643D825-CD45-4547-8B70-C784FD0AF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D27F6303-55CD-B34C-9FB7-9D35D5276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1">
              <a:extLst>
                <a:ext uri="{FF2B5EF4-FFF2-40B4-BE49-F238E27FC236}">
                  <a16:creationId xmlns:a16="http://schemas.microsoft.com/office/drawing/2014/main" id="{C5779A12-9FE5-AC47-92AF-F47B7A04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2">
              <a:extLst>
                <a:ext uri="{FF2B5EF4-FFF2-40B4-BE49-F238E27FC236}">
                  <a16:creationId xmlns:a16="http://schemas.microsoft.com/office/drawing/2014/main" id="{7B07B0DE-4DCE-9E4B-B073-ED7CFD489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193">
              <a:extLst>
                <a:ext uri="{FF2B5EF4-FFF2-40B4-BE49-F238E27FC236}">
                  <a16:creationId xmlns:a16="http://schemas.microsoft.com/office/drawing/2014/main" id="{463F01A5-C871-EE42-9678-CD01173AF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194">
              <a:extLst>
                <a:ext uri="{FF2B5EF4-FFF2-40B4-BE49-F238E27FC236}">
                  <a16:creationId xmlns:a16="http://schemas.microsoft.com/office/drawing/2014/main" id="{51671A69-FCCD-7B4D-86F5-A32D3A7B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195">
              <a:extLst>
                <a:ext uri="{FF2B5EF4-FFF2-40B4-BE49-F238E27FC236}">
                  <a16:creationId xmlns:a16="http://schemas.microsoft.com/office/drawing/2014/main" id="{4E8C06D8-6394-524A-8677-E453D6AF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196">
              <a:extLst>
                <a:ext uri="{FF2B5EF4-FFF2-40B4-BE49-F238E27FC236}">
                  <a16:creationId xmlns:a16="http://schemas.microsoft.com/office/drawing/2014/main" id="{AB2AF8C9-0FD8-CE46-9E3F-464060B83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197">
              <a:extLst>
                <a:ext uri="{FF2B5EF4-FFF2-40B4-BE49-F238E27FC236}">
                  <a16:creationId xmlns:a16="http://schemas.microsoft.com/office/drawing/2014/main" id="{E00BD8EA-92F3-3848-A0E4-451E829F5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198">
              <a:extLst>
                <a:ext uri="{FF2B5EF4-FFF2-40B4-BE49-F238E27FC236}">
                  <a16:creationId xmlns:a16="http://schemas.microsoft.com/office/drawing/2014/main" id="{7A7FF28B-B270-3143-ACF6-D54CC2376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199">
              <a:extLst>
                <a:ext uri="{FF2B5EF4-FFF2-40B4-BE49-F238E27FC236}">
                  <a16:creationId xmlns:a16="http://schemas.microsoft.com/office/drawing/2014/main" id="{91236952-7FB3-5C4B-A027-FDC50B15F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0">
              <a:extLst>
                <a:ext uri="{FF2B5EF4-FFF2-40B4-BE49-F238E27FC236}">
                  <a16:creationId xmlns:a16="http://schemas.microsoft.com/office/drawing/2014/main" id="{5D3C91CB-489F-A643-87CE-C2E0D4912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1">
              <a:extLst>
                <a:ext uri="{FF2B5EF4-FFF2-40B4-BE49-F238E27FC236}">
                  <a16:creationId xmlns:a16="http://schemas.microsoft.com/office/drawing/2014/main" id="{BF2D5B72-97D3-D640-B840-A0525408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2">
              <a:extLst>
                <a:ext uri="{FF2B5EF4-FFF2-40B4-BE49-F238E27FC236}">
                  <a16:creationId xmlns:a16="http://schemas.microsoft.com/office/drawing/2014/main" id="{DBBEB814-B585-9245-93DC-0259FD55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03">
              <a:extLst>
                <a:ext uri="{FF2B5EF4-FFF2-40B4-BE49-F238E27FC236}">
                  <a16:creationId xmlns:a16="http://schemas.microsoft.com/office/drawing/2014/main" id="{CACB8D51-6675-8A40-9AA2-3FE3ED7A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04">
              <a:extLst>
                <a:ext uri="{FF2B5EF4-FFF2-40B4-BE49-F238E27FC236}">
                  <a16:creationId xmlns:a16="http://schemas.microsoft.com/office/drawing/2014/main" id="{89BA1E3C-80FE-234A-BD5D-108B6262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05">
              <a:extLst>
                <a:ext uri="{FF2B5EF4-FFF2-40B4-BE49-F238E27FC236}">
                  <a16:creationId xmlns:a16="http://schemas.microsoft.com/office/drawing/2014/main" id="{93A806BC-E50E-9E40-A69E-A3DAE8D7E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06">
              <a:extLst>
                <a:ext uri="{FF2B5EF4-FFF2-40B4-BE49-F238E27FC236}">
                  <a16:creationId xmlns:a16="http://schemas.microsoft.com/office/drawing/2014/main" id="{321653DB-02C0-7A49-ADC0-5AE55757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07">
              <a:extLst>
                <a:ext uri="{FF2B5EF4-FFF2-40B4-BE49-F238E27FC236}">
                  <a16:creationId xmlns:a16="http://schemas.microsoft.com/office/drawing/2014/main" id="{39C2D719-506F-204B-92F2-9D3E5A3E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08">
              <a:extLst>
                <a:ext uri="{FF2B5EF4-FFF2-40B4-BE49-F238E27FC236}">
                  <a16:creationId xmlns:a16="http://schemas.microsoft.com/office/drawing/2014/main" id="{61454AC4-BD0E-8C47-A406-3BC73F4D2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09">
              <a:extLst>
                <a:ext uri="{FF2B5EF4-FFF2-40B4-BE49-F238E27FC236}">
                  <a16:creationId xmlns:a16="http://schemas.microsoft.com/office/drawing/2014/main" id="{3FE1223B-E68B-3548-8F07-E4972FAB1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0">
              <a:extLst>
                <a:ext uri="{FF2B5EF4-FFF2-40B4-BE49-F238E27FC236}">
                  <a16:creationId xmlns:a16="http://schemas.microsoft.com/office/drawing/2014/main" id="{A823F0CA-BA2A-9C44-BB2E-1D8A0A67F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1">
              <a:extLst>
                <a:ext uri="{FF2B5EF4-FFF2-40B4-BE49-F238E27FC236}">
                  <a16:creationId xmlns:a16="http://schemas.microsoft.com/office/drawing/2014/main" id="{A1BF134A-1AF6-F449-AAB6-43737A27E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2">
              <a:extLst>
                <a:ext uri="{FF2B5EF4-FFF2-40B4-BE49-F238E27FC236}">
                  <a16:creationId xmlns:a16="http://schemas.microsoft.com/office/drawing/2014/main" id="{53F0FC13-4A7A-CB4C-A933-FC70E4529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13">
              <a:extLst>
                <a:ext uri="{FF2B5EF4-FFF2-40B4-BE49-F238E27FC236}">
                  <a16:creationId xmlns:a16="http://schemas.microsoft.com/office/drawing/2014/main" id="{84BEB6C3-1CE7-1446-9838-60939721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14">
              <a:extLst>
                <a:ext uri="{FF2B5EF4-FFF2-40B4-BE49-F238E27FC236}">
                  <a16:creationId xmlns:a16="http://schemas.microsoft.com/office/drawing/2014/main" id="{17D6FF59-6BD8-9A4A-92F1-D7021F3A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15">
              <a:extLst>
                <a:ext uri="{FF2B5EF4-FFF2-40B4-BE49-F238E27FC236}">
                  <a16:creationId xmlns:a16="http://schemas.microsoft.com/office/drawing/2014/main" id="{8361256F-9CFF-9645-B3A4-1531E3DFD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16">
              <a:extLst>
                <a:ext uri="{FF2B5EF4-FFF2-40B4-BE49-F238E27FC236}">
                  <a16:creationId xmlns:a16="http://schemas.microsoft.com/office/drawing/2014/main" id="{C4AD8FDA-0EBE-5740-9940-2C8A31286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17">
              <a:extLst>
                <a:ext uri="{FF2B5EF4-FFF2-40B4-BE49-F238E27FC236}">
                  <a16:creationId xmlns:a16="http://schemas.microsoft.com/office/drawing/2014/main" id="{8CF1080A-9E03-3D43-8A2C-EC524064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18">
              <a:extLst>
                <a:ext uri="{FF2B5EF4-FFF2-40B4-BE49-F238E27FC236}">
                  <a16:creationId xmlns:a16="http://schemas.microsoft.com/office/drawing/2014/main" id="{EDAD05DC-A23D-344F-A8F9-44CB14D15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19">
              <a:extLst>
                <a:ext uri="{FF2B5EF4-FFF2-40B4-BE49-F238E27FC236}">
                  <a16:creationId xmlns:a16="http://schemas.microsoft.com/office/drawing/2014/main" id="{CBE1561A-C804-6D4B-A911-3B7B885E7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0">
              <a:extLst>
                <a:ext uri="{FF2B5EF4-FFF2-40B4-BE49-F238E27FC236}">
                  <a16:creationId xmlns:a16="http://schemas.microsoft.com/office/drawing/2014/main" id="{B75FB9FD-691C-DB4A-965D-D8EDA86CD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1">
              <a:extLst>
                <a:ext uri="{FF2B5EF4-FFF2-40B4-BE49-F238E27FC236}">
                  <a16:creationId xmlns:a16="http://schemas.microsoft.com/office/drawing/2014/main" id="{3925F81E-D142-CB4B-B385-F26AD5C53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2">
              <a:extLst>
                <a:ext uri="{FF2B5EF4-FFF2-40B4-BE49-F238E27FC236}">
                  <a16:creationId xmlns:a16="http://schemas.microsoft.com/office/drawing/2014/main" id="{8313006A-C95A-444C-A147-C7FDB7285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23">
              <a:extLst>
                <a:ext uri="{FF2B5EF4-FFF2-40B4-BE49-F238E27FC236}">
                  <a16:creationId xmlns:a16="http://schemas.microsoft.com/office/drawing/2014/main" id="{82814996-DF62-B444-9D63-09CE0F9DF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24">
              <a:extLst>
                <a:ext uri="{FF2B5EF4-FFF2-40B4-BE49-F238E27FC236}">
                  <a16:creationId xmlns:a16="http://schemas.microsoft.com/office/drawing/2014/main" id="{B28F382C-0495-8C42-9CF1-BF7EC0D20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25">
              <a:extLst>
                <a:ext uri="{FF2B5EF4-FFF2-40B4-BE49-F238E27FC236}">
                  <a16:creationId xmlns:a16="http://schemas.microsoft.com/office/drawing/2014/main" id="{17331887-CFA4-5D47-8AB0-166C9A8BA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26">
              <a:extLst>
                <a:ext uri="{FF2B5EF4-FFF2-40B4-BE49-F238E27FC236}">
                  <a16:creationId xmlns:a16="http://schemas.microsoft.com/office/drawing/2014/main" id="{F96DC664-FEF6-6742-9E57-23364E5F6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27">
              <a:extLst>
                <a:ext uri="{FF2B5EF4-FFF2-40B4-BE49-F238E27FC236}">
                  <a16:creationId xmlns:a16="http://schemas.microsoft.com/office/drawing/2014/main" id="{5BFDF7C4-4EDF-DD4E-94BB-23767805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28">
              <a:extLst>
                <a:ext uri="{FF2B5EF4-FFF2-40B4-BE49-F238E27FC236}">
                  <a16:creationId xmlns:a16="http://schemas.microsoft.com/office/drawing/2014/main" id="{47C86E49-4179-034F-928E-78DF73E8D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29">
              <a:extLst>
                <a:ext uri="{FF2B5EF4-FFF2-40B4-BE49-F238E27FC236}">
                  <a16:creationId xmlns:a16="http://schemas.microsoft.com/office/drawing/2014/main" id="{31F3EC52-90FF-5A49-BC7C-CB7B4CA53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0">
              <a:extLst>
                <a:ext uri="{FF2B5EF4-FFF2-40B4-BE49-F238E27FC236}">
                  <a16:creationId xmlns:a16="http://schemas.microsoft.com/office/drawing/2014/main" id="{AE2097D4-27C4-EF44-ADB9-27810B59F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1">
              <a:extLst>
                <a:ext uri="{FF2B5EF4-FFF2-40B4-BE49-F238E27FC236}">
                  <a16:creationId xmlns:a16="http://schemas.microsoft.com/office/drawing/2014/main" id="{13164B7D-4A5F-AA43-AF06-CE9E00A0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2">
              <a:extLst>
                <a:ext uri="{FF2B5EF4-FFF2-40B4-BE49-F238E27FC236}">
                  <a16:creationId xmlns:a16="http://schemas.microsoft.com/office/drawing/2014/main" id="{1D819972-52DF-804A-83FE-BE7E9A78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33">
              <a:extLst>
                <a:ext uri="{FF2B5EF4-FFF2-40B4-BE49-F238E27FC236}">
                  <a16:creationId xmlns:a16="http://schemas.microsoft.com/office/drawing/2014/main" id="{774379D8-7635-2D45-89CF-37DD7DF0A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34">
              <a:extLst>
                <a:ext uri="{FF2B5EF4-FFF2-40B4-BE49-F238E27FC236}">
                  <a16:creationId xmlns:a16="http://schemas.microsoft.com/office/drawing/2014/main" id="{0555D5AB-0334-6640-9CC2-4EF94ED66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35">
              <a:extLst>
                <a:ext uri="{FF2B5EF4-FFF2-40B4-BE49-F238E27FC236}">
                  <a16:creationId xmlns:a16="http://schemas.microsoft.com/office/drawing/2014/main" id="{5778B707-7E0D-B643-BC40-AA6B9C55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36">
              <a:extLst>
                <a:ext uri="{FF2B5EF4-FFF2-40B4-BE49-F238E27FC236}">
                  <a16:creationId xmlns:a16="http://schemas.microsoft.com/office/drawing/2014/main" id="{F5B2A7CB-C583-454E-96B3-75CADFCC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37">
              <a:extLst>
                <a:ext uri="{FF2B5EF4-FFF2-40B4-BE49-F238E27FC236}">
                  <a16:creationId xmlns:a16="http://schemas.microsoft.com/office/drawing/2014/main" id="{963D8306-EB10-5D47-B400-5E6F8CA6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38">
              <a:extLst>
                <a:ext uri="{FF2B5EF4-FFF2-40B4-BE49-F238E27FC236}">
                  <a16:creationId xmlns:a16="http://schemas.microsoft.com/office/drawing/2014/main" id="{8E6D57B1-EB08-144B-832A-1F0EAE96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39">
              <a:extLst>
                <a:ext uri="{FF2B5EF4-FFF2-40B4-BE49-F238E27FC236}">
                  <a16:creationId xmlns:a16="http://schemas.microsoft.com/office/drawing/2014/main" id="{4377D1C7-D605-C24E-A7F9-D87558D66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0">
              <a:extLst>
                <a:ext uri="{FF2B5EF4-FFF2-40B4-BE49-F238E27FC236}">
                  <a16:creationId xmlns:a16="http://schemas.microsoft.com/office/drawing/2014/main" id="{439A63ED-7920-8B42-ADD2-5637CF3F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1">
              <a:extLst>
                <a:ext uri="{FF2B5EF4-FFF2-40B4-BE49-F238E27FC236}">
                  <a16:creationId xmlns:a16="http://schemas.microsoft.com/office/drawing/2014/main" id="{E24F40E4-30EA-D14A-9CF1-365D50E4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2">
              <a:extLst>
                <a:ext uri="{FF2B5EF4-FFF2-40B4-BE49-F238E27FC236}">
                  <a16:creationId xmlns:a16="http://schemas.microsoft.com/office/drawing/2014/main" id="{3B66497E-9E43-FE4F-880C-3806DEDC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43">
              <a:extLst>
                <a:ext uri="{FF2B5EF4-FFF2-40B4-BE49-F238E27FC236}">
                  <a16:creationId xmlns:a16="http://schemas.microsoft.com/office/drawing/2014/main" id="{C12D2A13-542E-4747-820B-C0ED70E2A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44">
              <a:extLst>
                <a:ext uri="{FF2B5EF4-FFF2-40B4-BE49-F238E27FC236}">
                  <a16:creationId xmlns:a16="http://schemas.microsoft.com/office/drawing/2014/main" id="{DD6B1330-24C9-AD4A-98F5-3C5AF18A8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45">
              <a:extLst>
                <a:ext uri="{FF2B5EF4-FFF2-40B4-BE49-F238E27FC236}">
                  <a16:creationId xmlns:a16="http://schemas.microsoft.com/office/drawing/2014/main" id="{911B3715-0B9B-3849-9AF5-5CF954AB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46">
              <a:extLst>
                <a:ext uri="{FF2B5EF4-FFF2-40B4-BE49-F238E27FC236}">
                  <a16:creationId xmlns:a16="http://schemas.microsoft.com/office/drawing/2014/main" id="{E82190E2-8295-374E-AD57-EFD03FFA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47">
              <a:extLst>
                <a:ext uri="{FF2B5EF4-FFF2-40B4-BE49-F238E27FC236}">
                  <a16:creationId xmlns:a16="http://schemas.microsoft.com/office/drawing/2014/main" id="{F53F9DA0-23B4-1C49-B999-6D2E59DE4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48">
              <a:extLst>
                <a:ext uri="{FF2B5EF4-FFF2-40B4-BE49-F238E27FC236}">
                  <a16:creationId xmlns:a16="http://schemas.microsoft.com/office/drawing/2014/main" id="{A25F4BDB-ECDD-3841-9DFC-4441C8331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49">
              <a:extLst>
                <a:ext uri="{FF2B5EF4-FFF2-40B4-BE49-F238E27FC236}">
                  <a16:creationId xmlns:a16="http://schemas.microsoft.com/office/drawing/2014/main" id="{8D9717F7-A4A3-B443-A0C7-273D1DF4F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0">
              <a:extLst>
                <a:ext uri="{FF2B5EF4-FFF2-40B4-BE49-F238E27FC236}">
                  <a16:creationId xmlns:a16="http://schemas.microsoft.com/office/drawing/2014/main" id="{BCD62F71-C016-A043-A272-67253D567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1">
              <a:extLst>
                <a:ext uri="{FF2B5EF4-FFF2-40B4-BE49-F238E27FC236}">
                  <a16:creationId xmlns:a16="http://schemas.microsoft.com/office/drawing/2014/main" id="{2FF0A295-F539-D448-A783-B5D1DAD8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2">
              <a:extLst>
                <a:ext uri="{FF2B5EF4-FFF2-40B4-BE49-F238E27FC236}">
                  <a16:creationId xmlns:a16="http://schemas.microsoft.com/office/drawing/2014/main" id="{F2B033A9-E1A1-3B46-B22A-2137650B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53">
              <a:extLst>
                <a:ext uri="{FF2B5EF4-FFF2-40B4-BE49-F238E27FC236}">
                  <a16:creationId xmlns:a16="http://schemas.microsoft.com/office/drawing/2014/main" id="{B080A174-F7F5-AB4A-83F3-289BD888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54">
              <a:extLst>
                <a:ext uri="{FF2B5EF4-FFF2-40B4-BE49-F238E27FC236}">
                  <a16:creationId xmlns:a16="http://schemas.microsoft.com/office/drawing/2014/main" id="{8D381616-5068-8548-91F3-8C17F699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55">
              <a:extLst>
                <a:ext uri="{FF2B5EF4-FFF2-40B4-BE49-F238E27FC236}">
                  <a16:creationId xmlns:a16="http://schemas.microsoft.com/office/drawing/2014/main" id="{666C9F6B-CEB2-FC44-BE33-3322FC2E5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56">
              <a:extLst>
                <a:ext uri="{FF2B5EF4-FFF2-40B4-BE49-F238E27FC236}">
                  <a16:creationId xmlns:a16="http://schemas.microsoft.com/office/drawing/2014/main" id="{CBD9386B-6B1F-DE43-8B2A-C834D184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Freeform 257">
              <a:extLst>
                <a:ext uri="{FF2B5EF4-FFF2-40B4-BE49-F238E27FC236}">
                  <a16:creationId xmlns:a16="http://schemas.microsoft.com/office/drawing/2014/main" id="{FB41C3B6-609C-354F-94E2-6B8D309ED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Freeform 258">
              <a:extLst>
                <a:ext uri="{FF2B5EF4-FFF2-40B4-BE49-F238E27FC236}">
                  <a16:creationId xmlns:a16="http://schemas.microsoft.com/office/drawing/2014/main" id="{A81FD305-52CF-5A48-A66C-D65A84F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Freeform 259">
              <a:extLst>
                <a:ext uri="{FF2B5EF4-FFF2-40B4-BE49-F238E27FC236}">
                  <a16:creationId xmlns:a16="http://schemas.microsoft.com/office/drawing/2014/main" id="{60EBE7B4-4DA6-4A48-BEB6-A7A39E22D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" name="Freeform 260">
              <a:extLst>
                <a:ext uri="{FF2B5EF4-FFF2-40B4-BE49-F238E27FC236}">
                  <a16:creationId xmlns:a16="http://schemas.microsoft.com/office/drawing/2014/main" id="{881464AA-6A62-2043-BBEC-48169CA8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" name="Freeform 261">
              <a:extLst>
                <a:ext uri="{FF2B5EF4-FFF2-40B4-BE49-F238E27FC236}">
                  <a16:creationId xmlns:a16="http://schemas.microsoft.com/office/drawing/2014/main" id="{A6BD8403-69E7-EA4B-8109-87B99E19F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Freeform 262">
              <a:extLst>
                <a:ext uri="{FF2B5EF4-FFF2-40B4-BE49-F238E27FC236}">
                  <a16:creationId xmlns:a16="http://schemas.microsoft.com/office/drawing/2014/main" id="{AE3F6274-2B90-3542-B231-F21F4BA6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263">
              <a:extLst>
                <a:ext uri="{FF2B5EF4-FFF2-40B4-BE49-F238E27FC236}">
                  <a16:creationId xmlns:a16="http://schemas.microsoft.com/office/drawing/2014/main" id="{0E25A945-EABD-3A47-8DAA-685CE409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solidFill>
              <a:srgbClr val="009A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83" name="Group 3">
            <a:extLst>
              <a:ext uri="{FF2B5EF4-FFF2-40B4-BE49-F238E27FC236}">
                <a16:creationId xmlns:a16="http://schemas.microsoft.com/office/drawing/2014/main" id="{1952D0EA-241E-F148-AEA5-2A67D53B2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284" name="Freeform 140">
              <a:extLst>
                <a:ext uri="{FF2B5EF4-FFF2-40B4-BE49-F238E27FC236}">
                  <a16:creationId xmlns:a16="http://schemas.microsoft.com/office/drawing/2014/main" id="{06F6BCD1-180A-E148-8457-F4BDE025C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Freeform 141">
              <a:extLst>
                <a:ext uri="{FF2B5EF4-FFF2-40B4-BE49-F238E27FC236}">
                  <a16:creationId xmlns:a16="http://schemas.microsoft.com/office/drawing/2014/main" id="{B944E88C-CFA2-C04C-BE53-F62E2834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Freeform 142">
              <a:extLst>
                <a:ext uri="{FF2B5EF4-FFF2-40B4-BE49-F238E27FC236}">
                  <a16:creationId xmlns:a16="http://schemas.microsoft.com/office/drawing/2014/main" id="{E8FBE65E-1BFA-F145-ACB2-B1E34A6BA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Freeform 143">
              <a:extLst>
                <a:ext uri="{FF2B5EF4-FFF2-40B4-BE49-F238E27FC236}">
                  <a16:creationId xmlns:a16="http://schemas.microsoft.com/office/drawing/2014/main" id="{8E09E0C6-19AC-1049-BEBF-925D4434A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Freeform 144">
              <a:extLst>
                <a:ext uri="{FF2B5EF4-FFF2-40B4-BE49-F238E27FC236}">
                  <a16:creationId xmlns:a16="http://schemas.microsoft.com/office/drawing/2014/main" id="{3B5BCC5A-34C0-6243-804B-9DA8EF42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Freeform 145">
              <a:extLst>
                <a:ext uri="{FF2B5EF4-FFF2-40B4-BE49-F238E27FC236}">
                  <a16:creationId xmlns:a16="http://schemas.microsoft.com/office/drawing/2014/main" id="{657E2018-2834-7C4B-8707-6F5AB455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Freeform 146">
              <a:extLst>
                <a:ext uri="{FF2B5EF4-FFF2-40B4-BE49-F238E27FC236}">
                  <a16:creationId xmlns:a16="http://schemas.microsoft.com/office/drawing/2014/main" id="{41EFCF0C-6199-4F46-A8CF-DB9954C7A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Freeform 147">
              <a:extLst>
                <a:ext uri="{FF2B5EF4-FFF2-40B4-BE49-F238E27FC236}">
                  <a16:creationId xmlns:a16="http://schemas.microsoft.com/office/drawing/2014/main" id="{440A38B8-5D06-E94D-9CF5-F702E094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Freeform 148">
              <a:extLst>
                <a:ext uri="{FF2B5EF4-FFF2-40B4-BE49-F238E27FC236}">
                  <a16:creationId xmlns:a16="http://schemas.microsoft.com/office/drawing/2014/main" id="{061E6032-A1D7-7E4B-AD76-5475F715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49">
              <a:extLst>
                <a:ext uri="{FF2B5EF4-FFF2-40B4-BE49-F238E27FC236}">
                  <a16:creationId xmlns:a16="http://schemas.microsoft.com/office/drawing/2014/main" id="{D915652A-7EE9-CA41-B6B5-DAC76B84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Freeform 150">
              <a:extLst>
                <a:ext uri="{FF2B5EF4-FFF2-40B4-BE49-F238E27FC236}">
                  <a16:creationId xmlns:a16="http://schemas.microsoft.com/office/drawing/2014/main" id="{2B095CB0-C5C4-8545-BC10-A53D4DC2F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Freeform 151">
              <a:extLst>
                <a:ext uri="{FF2B5EF4-FFF2-40B4-BE49-F238E27FC236}">
                  <a16:creationId xmlns:a16="http://schemas.microsoft.com/office/drawing/2014/main" id="{A146E4B9-28DE-AD48-AEDD-9DAB910B3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Freeform 152">
              <a:extLst>
                <a:ext uri="{FF2B5EF4-FFF2-40B4-BE49-F238E27FC236}">
                  <a16:creationId xmlns:a16="http://schemas.microsoft.com/office/drawing/2014/main" id="{BCA2AD68-27AE-9E4F-ACBE-EB5348AB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Freeform 153">
              <a:extLst>
                <a:ext uri="{FF2B5EF4-FFF2-40B4-BE49-F238E27FC236}">
                  <a16:creationId xmlns:a16="http://schemas.microsoft.com/office/drawing/2014/main" id="{66257AA0-D0C5-AA4E-9186-38CDE749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Freeform 154">
              <a:extLst>
                <a:ext uri="{FF2B5EF4-FFF2-40B4-BE49-F238E27FC236}">
                  <a16:creationId xmlns:a16="http://schemas.microsoft.com/office/drawing/2014/main" id="{581A246A-8055-FE4E-A46C-764E58D0F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55">
              <a:extLst>
                <a:ext uri="{FF2B5EF4-FFF2-40B4-BE49-F238E27FC236}">
                  <a16:creationId xmlns:a16="http://schemas.microsoft.com/office/drawing/2014/main" id="{5CE04BA1-2E5B-F748-9E8C-3AA3DCE3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Freeform 156">
              <a:extLst>
                <a:ext uri="{FF2B5EF4-FFF2-40B4-BE49-F238E27FC236}">
                  <a16:creationId xmlns:a16="http://schemas.microsoft.com/office/drawing/2014/main" id="{437B9ABD-B026-8B4A-9431-5CA84CB8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Freeform 157">
              <a:extLst>
                <a:ext uri="{FF2B5EF4-FFF2-40B4-BE49-F238E27FC236}">
                  <a16:creationId xmlns:a16="http://schemas.microsoft.com/office/drawing/2014/main" id="{5613659C-7D6A-3149-88DE-4831408D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Freeform 158">
              <a:extLst>
                <a:ext uri="{FF2B5EF4-FFF2-40B4-BE49-F238E27FC236}">
                  <a16:creationId xmlns:a16="http://schemas.microsoft.com/office/drawing/2014/main" id="{C1721952-0F2B-2145-A37D-FA7D399C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" name="Freeform 159">
              <a:extLst>
                <a:ext uri="{FF2B5EF4-FFF2-40B4-BE49-F238E27FC236}">
                  <a16:creationId xmlns:a16="http://schemas.microsoft.com/office/drawing/2014/main" id="{A43AC346-D49D-3544-A118-4568C73C7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60">
              <a:extLst>
                <a:ext uri="{FF2B5EF4-FFF2-40B4-BE49-F238E27FC236}">
                  <a16:creationId xmlns:a16="http://schemas.microsoft.com/office/drawing/2014/main" id="{3F6F89AB-D3C9-E94C-8F82-8AFA6AE2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5" name="Freeform 161">
              <a:extLst>
                <a:ext uri="{FF2B5EF4-FFF2-40B4-BE49-F238E27FC236}">
                  <a16:creationId xmlns:a16="http://schemas.microsoft.com/office/drawing/2014/main" id="{A88C38EA-FB3B-A747-80B7-25C066B65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Freeform 162">
              <a:extLst>
                <a:ext uri="{FF2B5EF4-FFF2-40B4-BE49-F238E27FC236}">
                  <a16:creationId xmlns:a16="http://schemas.microsoft.com/office/drawing/2014/main" id="{B5EACF9D-AF59-5446-A7A4-58AA17F4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Freeform 163">
              <a:extLst>
                <a:ext uri="{FF2B5EF4-FFF2-40B4-BE49-F238E27FC236}">
                  <a16:creationId xmlns:a16="http://schemas.microsoft.com/office/drawing/2014/main" id="{730681BF-0AB9-7F4E-837B-ED0AD69EE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Freeform 164">
              <a:extLst>
                <a:ext uri="{FF2B5EF4-FFF2-40B4-BE49-F238E27FC236}">
                  <a16:creationId xmlns:a16="http://schemas.microsoft.com/office/drawing/2014/main" id="{5C6DD9A8-1910-9F4E-8567-CCEE5EFFF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Freeform 165">
              <a:extLst>
                <a:ext uri="{FF2B5EF4-FFF2-40B4-BE49-F238E27FC236}">
                  <a16:creationId xmlns:a16="http://schemas.microsoft.com/office/drawing/2014/main" id="{01848EBD-F869-5E43-8A2B-0ADF3A528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Freeform 166">
              <a:extLst>
                <a:ext uri="{FF2B5EF4-FFF2-40B4-BE49-F238E27FC236}">
                  <a16:creationId xmlns:a16="http://schemas.microsoft.com/office/drawing/2014/main" id="{B43844F4-7154-FE4C-9D98-40CD2813A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Freeform 167">
              <a:extLst>
                <a:ext uri="{FF2B5EF4-FFF2-40B4-BE49-F238E27FC236}">
                  <a16:creationId xmlns:a16="http://schemas.microsoft.com/office/drawing/2014/main" id="{68831C90-741B-4747-A547-6A941A62B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Freeform 168">
              <a:extLst>
                <a:ext uri="{FF2B5EF4-FFF2-40B4-BE49-F238E27FC236}">
                  <a16:creationId xmlns:a16="http://schemas.microsoft.com/office/drawing/2014/main" id="{05BEEF0E-B052-F84B-9011-E977B1D4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Freeform 169">
              <a:extLst>
                <a:ext uri="{FF2B5EF4-FFF2-40B4-BE49-F238E27FC236}">
                  <a16:creationId xmlns:a16="http://schemas.microsoft.com/office/drawing/2014/main" id="{DB094B56-1DAE-D244-BD8F-72F946F1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Freeform 170">
              <a:extLst>
                <a:ext uri="{FF2B5EF4-FFF2-40B4-BE49-F238E27FC236}">
                  <a16:creationId xmlns:a16="http://schemas.microsoft.com/office/drawing/2014/main" id="{A55081B1-E4BA-7A4A-ABA5-BC021D354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Freeform 171">
              <a:extLst>
                <a:ext uri="{FF2B5EF4-FFF2-40B4-BE49-F238E27FC236}">
                  <a16:creationId xmlns:a16="http://schemas.microsoft.com/office/drawing/2014/main" id="{DA7E79AD-7728-F042-8158-F76179C78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Freeform 172">
              <a:extLst>
                <a:ext uri="{FF2B5EF4-FFF2-40B4-BE49-F238E27FC236}">
                  <a16:creationId xmlns:a16="http://schemas.microsoft.com/office/drawing/2014/main" id="{D7CA25F7-5D02-314D-B344-ADBC6305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Freeform 173">
              <a:extLst>
                <a:ext uri="{FF2B5EF4-FFF2-40B4-BE49-F238E27FC236}">
                  <a16:creationId xmlns:a16="http://schemas.microsoft.com/office/drawing/2014/main" id="{187E1536-FFDE-204A-AD5E-2BA110275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Freeform 174">
              <a:extLst>
                <a:ext uri="{FF2B5EF4-FFF2-40B4-BE49-F238E27FC236}">
                  <a16:creationId xmlns:a16="http://schemas.microsoft.com/office/drawing/2014/main" id="{7D7154F5-914A-3342-86C0-FC312BD7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Freeform 175">
              <a:extLst>
                <a:ext uri="{FF2B5EF4-FFF2-40B4-BE49-F238E27FC236}">
                  <a16:creationId xmlns:a16="http://schemas.microsoft.com/office/drawing/2014/main" id="{08BEF07E-E429-A64A-AF75-514581727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Freeform 176">
              <a:extLst>
                <a:ext uri="{FF2B5EF4-FFF2-40B4-BE49-F238E27FC236}">
                  <a16:creationId xmlns:a16="http://schemas.microsoft.com/office/drawing/2014/main" id="{3A1943E0-AB33-D147-BFD9-6FD5700D2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Freeform 177">
              <a:extLst>
                <a:ext uri="{FF2B5EF4-FFF2-40B4-BE49-F238E27FC236}">
                  <a16:creationId xmlns:a16="http://schemas.microsoft.com/office/drawing/2014/main" id="{2536166F-9113-2C46-8C01-EE1ED3D1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Freeform 178">
              <a:extLst>
                <a:ext uri="{FF2B5EF4-FFF2-40B4-BE49-F238E27FC236}">
                  <a16:creationId xmlns:a16="http://schemas.microsoft.com/office/drawing/2014/main" id="{45C102B9-CE5E-4E48-8152-2AC6C46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Freeform 179">
              <a:extLst>
                <a:ext uri="{FF2B5EF4-FFF2-40B4-BE49-F238E27FC236}">
                  <a16:creationId xmlns:a16="http://schemas.microsoft.com/office/drawing/2014/main" id="{82E1FBDE-53E2-F94E-ABB7-C5218895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Freeform 180">
              <a:extLst>
                <a:ext uri="{FF2B5EF4-FFF2-40B4-BE49-F238E27FC236}">
                  <a16:creationId xmlns:a16="http://schemas.microsoft.com/office/drawing/2014/main" id="{BB2A7836-13EC-354A-98A9-EC097F31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" name="Freeform 181">
              <a:extLst>
                <a:ext uri="{FF2B5EF4-FFF2-40B4-BE49-F238E27FC236}">
                  <a16:creationId xmlns:a16="http://schemas.microsoft.com/office/drawing/2014/main" id="{7993AA26-AD82-C94F-A90E-AE0253C5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" name="Freeform 182">
              <a:extLst>
                <a:ext uri="{FF2B5EF4-FFF2-40B4-BE49-F238E27FC236}">
                  <a16:creationId xmlns:a16="http://schemas.microsoft.com/office/drawing/2014/main" id="{55C809A2-01EC-0E47-903A-DE9D11BA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" name="Freeform 183">
              <a:extLst>
                <a:ext uri="{FF2B5EF4-FFF2-40B4-BE49-F238E27FC236}">
                  <a16:creationId xmlns:a16="http://schemas.microsoft.com/office/drawing/2014/main" id="{61C8E9DB-00C2-584F-B528-4ADC4EDD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Freeform 184">
              <a:extLst>
                <a:ext uri="{FF2B5EF4-FFF2-40B4-BE49-F238E27FC236}">
                  <a16:creationId xmlns:a16="http://schemas.microsoft.com/office/drawing/2014/main" id="{20600EBF-77CE-C748-9004-4A5DF1A08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Freeform 185">
              <a:extLst>
                <a:ext uri="{FF2B5EF4-FFF2-40B4-BE49-F238E27FC236}">
                  <a16:creationId xmlns:a16="http://schemas.microsoft.com/office/drawing/2014/main" id="{C83C765E-C76D-8243-9CF6-495A7CD4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Freeform 186">
              <a:extLst>
                <a:ext uri="{FF2B5EF4-FFF2-40B4-BE49-F238E27FC236}">
                  <a16:creationId xmlns:a16="http://schemas.microsoft.com/office/drawing/2014/main" id="{142152F6-02F9-464B-9781-8C491C9F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Freeform 187">
              <a:extLst>
                <a:ext uri="{FF2B5EF4-FFF2-40B4-BE49-F238E27FC236}">
                  <a16:creationId xmlns:a16="http://schemas.microsoft.com/office/drawing/2014/main" id="{31DFEF96-7EC0-ED45-98B9-FC748CB7D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Freeform 188">
              <a:extLst>
                <a:ext uri="{FF2B5EF4-FFF2-40B4-BE49-F238E27FC236}">
                  <a16:creationId xmlns:a16="http://schemas.microsoft.com/office/drawing/2014/main" id="{5F712A3C-CEB0-6940-B8C2-D3850A55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Freeform 189">
              <a:extLst>
                <a:ext uri="{FF2B5EF4-FFF2-40B4-BE49-F238E27FC236}">
                  <a16:creationId xmlns:a16="http://schemas.microsoft.com/office/drawing/2014/main" id="{6C970E43-72FF-C848-8F32-9545F20BB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Freeform 190">
              <a:extLst>
                <a:ext uri="{FF2B5EF4-FFF2-40B4-BE49-F238E27FC236}">
                  <a16:creationId xmlns:a16="http://schemas.microsoft.com/office/drawing/2014/main" id="{D1C2A659-114E-9647-B7DC-650E6A4B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Freeform 191">
              <a:extLst>
                <a:ext uri="{FF2B5EF4-FFF2-40B4-BE49-F238E27FC236}">
                  <a16:creationId xmlns:a16="http://schemas.microsoft.com/office/drawing/2014/main" id="{479734B0-2852-184C-BFE2-D9D5750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Freeform 192">
              <a:extLst>
                <a:ext uri="{FF2B5EF4-FFF2-40B4-BE49-F238E27FC236}">
                  <a16:creationId xmlns:a16="http://schemas.microsoft.com/office/drawing/2014/main" id="{CCEFD9FD-41D0-2D40-8F95-B4993D199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" name="Freeform 193">
              <a:extLst>
                <a:ext uri="{FF2B5EF4-FFF2-40B4-BE49-F238E27FC236}">
                  <a16:creationId xmlns:a16="http://schemas.microsoft.com/office/drawing/2014/main" id="{FDD898C4-EA07-864C-AB5F-1A3718FF8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" name="Freeform 194">
              <a:extLst>
                <a:ext uri="{FF2B5EF4-FFF2-40B4-BE49-F238E27FC236}">
                  <a16:creationId xmlns:a16="http://schemas.microsoft.com/office/drawing/2014/main" id="{66799361-79F1-8B4F-A959-5A8824901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" name="Freeform 195">
              <a:extLst>
                <a:ext uri="{FF2B5EF4-FFF2-40B4-BE49-F238E27FC236}">
                  <a16:creationId xmlns:a16="http://schemas.microsoft.com/office/drawing/2014/main" id="{9C036CE0-0C7C-6E4C-9CC7-D867579E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Freeform 196">
              <a:extLst>
                <a:ext uri="{FF2B5EF4-FFF2-40B4-BE49-F238E27FC236}">
                  <a16:creationId xmlns:a16="http://schemas.microsoft.com/office/drawing/2014/main" id="{CDABCBBE-FF01-1A43-91BC-D4C31D33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" name="Freeform 197">
              <a:extLst>
                <a:ext uri="{FF2B5EF4-FFF2-40B4-BE49-F238E27FC236}">
                  <a16:creationId xmlns:a16="http://schemas.microsoft.com/office/drawing/2014/main" id="{ACF04D4B-74A9-D948-968B-2F49A5FB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" name="Freeform 198">
              <a:extLst>
                <a:ext uri="{FF2B5EF4-FFF2-40B4-BE49-F238E27FC236}">
                  <a16:creationId xmlns:a16="http://schemas.microsoft.com/office/drawing/2014/main" id="{7B9A0B27-DEA3-1D45-84A2-23EB7F62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" name="Freeform 199">
              <a:extLst>
                <a:ext uri="{FF2B5EF4-FFF2-40B4-BE49-F238E27FC236}">
                  <a16:creationId xmlns:a16="http://schemas.microsoft.com/office/drawing/2014/main" id="{D4EDFD4D-0562-1F44-9D87-752EABD1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Freeform 200">
              <a:extLst>
                <a:ext uri="{FF2B5EF4-FFF2-40B4-BE49-F238E27FC236}">
                  <a16:creationId xmlns:a16="http://schemas.microsoft.com/office/drawing/2014/main" id="{605B65E7-F005-9C43-ACCA-EE9715577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Freeform 201">
              <a:extLst>
                <a:ext uri="{FF2B5EF4-FFF2-40B4-BE49-F238E27FC236}">
                  <a16:creationId xmlns:a16="http://schemas.microsoft.com/office/drawing/2014/main" id="{021F0B18-5A75-3240-86CF-A4C36D7B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" name="Freeform 202">
              <a:extLst>
                <a:ext uri="{FF2B5EF4-FFF2-40B4-BE49-F238E27FC236}">
                  <a16:creationId xmlns:a16="http://schemas.microsoft.com/office/drawing/2014/main" id="{F4E446EB-20A4-A841-A6C5-8F09FB4C1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" name="Freeform 203">
              <a:extLst>
                <a:ext uri="{FF2B5EF4-FFF2-40B4-BE49-F238E27FC236}">
                  <a16:creationId xmlns:a16="http://schemas.microsoft.com/office/drawing/2014/main" id="{C7C01C15-7E93-E945-8465-35D4A5759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" name="Freeform 204">
              <a:extLst>
                <a:ext uri="{FF2B5EF4-FFF2-40B4-BE49-F238E27FC236}">
                  <a16:creationId xmlns:a16="http://schemas.microsoft.com/office/drawing/2014/main" id="{5C9F11F5-2050-424A-B29F-A2ECAF69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" name="Freeform 205">
              <a:extLst>
                <a:ext uri="{FF2B5EF4-FFF2-40B4-BE49-F238E27FC236}">
                  <a16:creationId xmlns:a16="http://schemas.microsoft.com/office/drawing/2014/main" id="{51BABB86-4794-D14D-B0EA-088FCA9FD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" name="Freeform 206">
              <a:extLst>
                <a:ext uri="{FF2B5EF4-FFF2-40B4-BE49-F238E27FC236}">
                  <a16:creationId xmlns:a16="http://schemas.microsoft.com/office/drawing/2014/main" id="{4075A5E3-524A-6E4E-B495-5926FB9F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" name="Freeform 207">
              <a:extLst>
                <a:ext uri="{FF2B5EF4-FFF2-40B4-BE49-F238E27FC236}">
                  <a16:creationId xmlns:a16="http://schemas.microsoft.com/office/drawing/2014/main" id="{9CA8CE6E-FF44-5A4B-9BE0-558F5F60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" name="Freeform 208">
              <a:extLst>
                <a:ext uri="{FF2B5EF4-FFF2-40B4-BE49-F238E27FC236}">
                  <a16:creationId xmlns:a16="http://schemas.microsoft.com/office/drawing/2014/main" id="{00C2CDDB-C083-B64D-9EE8-1DFA55E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" name="Freeform 209">
              <a:extLst>
                <a:ext uri="{FF2B5EF4-FFF2-40B4-BE49-F238E27FC236}">
                  <a16:creationId xmlns:a16="http://schemas.microsoft.com/office/drawing/2014/main" id="{40E6C4D9-CEAA-EA4B-90F5-9C12EC1E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" name="Freeform 210">
              <a:extLst>
                <a:ext uri="{FF2B5EF4-FFF2-40B4-BE49-F238E27FC236}">
                  <a16:creationId xmlns:a16="http://schemas.microsoft.com/office/drawing/2014/main" id="{7F9FB5FE-65CE-1D4D-8DE2-82DBC504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" name="Freeform 211">
              <a:extLst>
                <a:ext uri="{FF2B5EF4-FFF2-40B4-BE49-F238E27FC236}">
                  <a16:creationId xmlns:a16="http://schemas.microsoft.com/office/drawing/2014/main" id="{69F3BFB6-D8C0-F64C-9EA3-001D444B6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" name="Freeform 212">
              <a:extLst>
                <a:ext uri="{FF2B5EF4-FFF2-40B4-BE49-F238E27FC236}">
                  <a16:creationId xmlns:a16="http://schemas.microsoft.com/office/drawing/2014/main" id="{CDF9025A-7A16-0B4E-8065-6F195032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" name="Freeform 213">
              <a:extLst>
                <a:ext uri="{FF2B5EF4-FFF2-40B4-BE49-F238E27FC236}">
                  <a16:creationId xmlns:a16="http://schemas.microsoft.com/office/drawing/2014/main" id="{5187DACD-7EA4-554B-A7CF-FE29F87AC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" name="Freeform 214">
              <a:extLst>
                <a:ext uri="{FF2B5EF4-FFF2-40B4-BE49-F238E27FC236}">
                  <a16:creationId xmlns:a16="http://schemas.microsoft.com/office/drawing/2014/main" id="{7AC553FF-710E-2341-8C15-873DA224D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" name="Freeform 215">
              <a:extLst>
                <a:ext uri="{FF2B5EF4-FFF2-40B4-BE49-F238E27FC236}">
                  <a16:creationId xmlns:a16="http://schemas.microsoft.com/office/drawing/2014/main" id="{F40AC645-A70A-3144-8753-E8D71D0C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" name="Freeform 216">
              <a:extLst>
                <a:ext uri="{FF2B5EF4-FFF2-40B4-BE49-F238E27FC236}">
                  <a16:creationId xmlns:a16="http://schemas.microsoft.com/office/drawing/2014/main" id="{ACBCCF1B-3DDC-0749-AA44-649D95E3F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" name="Freeform 217">
              <a:extLst>
                <a:ext uri="{FF2B5EF4-FFF2-40B4-BE49-F238E27FC236}">
                  <a16:creationId xmlns:a16="http://schemas.microsoft.com/office/drawing/2014/main" id="{EF5851DC-B1C0-4E47-B07D-9F564C2B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" name="Freeform 218">
              <a:extLst>
                <a:ext uri="{FF2B5EF4-FFF2-40B4-BE49-F238E27FC236}">
                  <a16:creationId xmlns:a16="http://schemas.microsoft.com/office/drawing/2014/main" id="{350502C9-FF78-8A4C-B793-D2E1886F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" name="Freeform 219">
              <a:extLst>
                <a:ext uri="{FF2B5EF4-FFF2-40B4-BE49-F238E27FC236}">
                  <a16:creationId xmlns:a16="http://schemas.microsoft.com/office/drawing/2014/main" id="{55678BDE-1C41-0348-82B1-166E8BE51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" name="Freeform 220">
              <a:extLst>
                <a:ext uri="{FF2B5EF4-FFF2-40B4-BE49-F238E27FC236}">
                  <a16:creationId xmlns:a16="http://schemas.microsoft.com/office/drawing/2014/main" id="{F0506811-7FF3-1B44-AC51-5D955F689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" name="Freeform 221">
              <a:extLst>
                <a:ext uri="{FF2B5EF4-FFF2-40B4-BE49-F238E27FC236}">
                  <a16:creationId xmlns:a16="http://schemas.microsoft.com/office/drawing/2014/main" id="{3F35B9BB-998E-4447-867D-0EAB23C7E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" name="Freeform 222">
              <a:extLst>
                <a:ext uri="{FF2B5EF4-FFF2-40B4-BE49-F238E27FC236}">
                  <a16:creationId xmlns:a16="http://schemas.microsoft.com/office/drawing/2014/main" id="{62848F65-832B-DF44-97CE-FD755893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" name="Freeform 223">
              <a:extLst>
                <a:ext uri="{FF2B5EF4-FFF2-40B4-BE49-F238E27FC236}">
                  <a16:creationId xmlns:a16="http://schemas.microsoft.com/office/drawing/2014/main" id="{421B5BF6-EC02-084F-BB1E-4CB24D48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" name="Freeform 224">
              <a:extLst>
                <a:ext uri="{FF2B5EF4-FFF2-40B4-BE49-F238E27FC236}">
                  <a16:creationId xmlns:a16="http://schemas.microsoft.com/office/drawing/2014/main" id="{EE9A144B-F723-0B48-BB94-6CEE9E5E9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" name="Freeform 225">
              <a:extLst>
                <a:ext uri="{FF2B5EF4-FFF2-40B4-BE49-F238E27FC236}">
                  <a16:creationId xmlns:a16="http://schemas.microsoft.com/office/drawing/2014/main" id="{57AEC064-AAAC-FE40-B9B2-930D1D8B0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" name="Freeform 226">
              <a:extLst>
                <a:ext uri="{FF2B5EF4-FFF2-40B4-BE49-F238E27FC236}">
                  <a16:creationId xmlns:a16="http://schemas.microsoft.com/office/drawing/2014/main" id="{FF70EFAC-115E-414F-9A38-575F3176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Freeform 227">
              <a:extLst>
                <a:ext uri="{FF2B5EF4-FFF2-40B4-BE49-F238E27FC236}">
                  <a16:creationId xmlns:a16="http://schemas.microsoft.com/office/drawing/2014/main" id="{AA0D0D02-C50B-FD45-BFC4-21E2E747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228">
              <a:extLst>
                <a:ext uri="{FF2B5EF4-FFF2-40B4-BE49-F238E27FC236}">
                  <a16:creationId xmlns:a16="http://schemas.microsoft.com/office/drawing/2014/main" id="{E0FC77A1-E470-E84D-AE91-9CC0CF5D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" name="Freeform 229">
              <a:extLst>
                <a:ext uri="{FF2B5EF4-FFF2-40B4-BE49-F238E27FC236}">
                  <a16:creationId xmlns:a16="http://schemas.microsoft.com/office/drawing/2014/main" id="{E69EE8A0-F8D2-6A4C-BD24-6AFF1774F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" name="Freeform 230">
              <a:extLst>
                <a:ext uri="{FF2B5EF4-FFF2-40B4-BE49-F238E27FC236}">
                  <a16:creationId xmlns:a16="http://schemas.microsoft.com/office/drawing/2014/main" id="{6CA94474-2720-5D4A-9657-8D90D59A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" name="Freeform 231">
              <a:extLst>
                <a:ext uri="{FF2B5EF4-FFF2-40B4-BE49-F238E27FC236}">
                  <a16:creationId xmlns:a16="http://schemas.microsoft.com/office/drawing/2014/main" id="{3F39E812-AC2E-5B4D-93E3-75E509FF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Freeform 232">
              <a:extLst>
                <a:ext uri="{FF2B5EF4-FFF2-40B4-BE49-F238E27FC236}">
                  <a16:creationId xmlns:a16="http://schemas.microsoft.com/office/drawing/2014/main" id="{10932CA8-A81F-724A-9C41-0B57F278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Freeform 233">
              <a:extLst>
                <a:ext uri="{FF2B5EF4-FFF2-40B4-BE49-F238E27FC236}">
                  <a16:creationId xmlns:a16="http://schemas.microsoft.com/office/drawing/2014/main" id="{D9E0B3D2-BCA6-7D42-A5C1-0E5936ABD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34">
              <a:extLst>
                <a:ext uri="{FF2B5EF4-FFF2-40B4-BE49-F238E27FC236}">
                  <a16:creationId xmlns:a16="http://schemas.microsoft.com/office/drawing/2014/main" id="{B2FD773A-CE13-524F-8325-35E32C1C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" name="Freeform 235">
              <a:extLst>
                <a:ext uri="{FF2B5EF4-FFF2-40B4-BE49-F238E27FC236}">
                  <a16:creationId xmlns:a16="http://schemas.microsoft.com/office/drawing/2014/main" id="{EE81A229-6CCA-9942-B300-217DC44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" name="Freeform 236">
              <a:extLst>
                <a:ext uri="{FF2B5EF4-FFF2-40B4-BE49-F238E27FC236}">
                  <a16:creationId xmlns:a16="http://schemas.microsoft.com/office/drawing/2014/main" id="{206FAA13-50B3-C14A-97F6-92CCC8892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Freeform 237">
              <a:extLst>
                <a:ext uri="{FF2B5EF4-FFF2-40B4-BE49-F238E27FC236}">
                  <a16:creationId xmlns:a16="http://schemas.microsoft.com/office/drawing/2014/main" id="{03F546C0-8FB3-4446-A52D-03DC54A62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Freeform 238">
              <a:extLst>
                <a:ext uri="{FF2B5EF4-FFF2-40B4-BE49-F238E27FC236}">
                  <a16:creationId xmlns:a16="http://schemas.microsoft.com/office/drawing/2014/main" id="{EFEE255C-C05A-2C4F-85A2-766C3CA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Freeform 239">
              <a:extLst>
                <a:ext uri="{FF2B5EF4-FFF2-40B4-BE49-F238E27FC236}">
                  <a16:creationId xmlns:a16="http://schemas.microsoft.com/office/drawing/2014/main" id="{A7E0C25A-A170-A94D-9CF7-92BECFD15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40">
              <a:extLst>
                <a:ext uri="{FF2B5EF4-FFF2-40B4-BE49-F238E27FC236}">
                  <a16:creationId xmlns:a16="http://schemas.microsoft.com/office/drawing/2014/main" id="{7670B85E-1687-8A41-9CEA-E42BC6C4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" name="Freeform 241">
              <a:extLst>
                <a:ext uri="{FF2B5EF4-FFF2-40B4-BE49-F238E27FC236}">
                  <a16:creationId xmlns:a16="http://schemas.microsoft.com/office/drawing/2014/main" id="{DB087CC1-6385-9C44-B3DA-4B052F2AC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Freeform 242">
              <a:extLst>
                <a:ext uri="{FF2B5EF4-FFF2-40B4-BE49-F238E27FC236}">
                  <a16:creationId xmlns:a16="http://schemas.microsoft.com/office/drawing/2014/main" id="{4C7F7F56-3590-2D4A-A39B-58A81B69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" name="Freeform 243">
              <a:extLst>
                <a:ext uri="{FF2B5EF4-FFF2-40B4-BE49-F238E27FC236}">
                  <a16:creationId xmlns:a16="http://schemas.microsoft.com/office/drawing/2014/main" id="{30B4BD2F-BC93-1D4D-A648-548E00F5A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244">
              <a:extLst>
                <a:ext uri="{FF2B5EF4-FFF2-40B4-BE49-F238E27FC236}">
                  <a16:creationId xmlns:a16="http://schemas.microsoft.com/office/drawing/2014/main" id="{09E048B3-099C-5542-8936-74AA9010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" name="Freeform 245">
              <a:extLst>
                <a:ext uri="{FF2B5EF4-FFF2-40B4-BE49-F238E27FC236}">
                  <a16:creationId xmlns:a16="http://schemas.microsoft.com/office/drawing/2014/main" id="{C4261E3A-FB27-AA4B-911C-222B16F8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246">
              <a:extLst>
                <a:ext uri="{FF2B5EF4-FFF2-40B4-BE49-F238E27FC236}">
                  <a16:creationId xmlns:a16="http://schemas.microsoft.com/office/drawing/2014/main" id="{1A6810D1-AA7D-A04A-9B00-30C3F9A1A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" name="Freeform 247">
              <a:extLst>
                <a:ext uri="{FF2B5EF4-FFF2-40B4-BE49-F238E27FC236}">
                  <a16:creationId xmlns:a16="http://schemas.microsoft.com/office/drawing/2014/main" id="{9D0AD01F-FAD1-504F-8B47-F9282666B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" name="Freeform 248">
              <a:extLst>
                <a:ext uri="{FF2B5EF4-FFF2-40B4-BE49-F238E27FC236}">
                  <a16:creationId xmlns:a16="http://schemas.microsoft.com/office/drawing/2014/main" id="{CDF7F417-EE95-084E-B097-D2A8D83FD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Freeform 249">
              <a:extLst>
                <a:ext uri="{FF2B5EF4-FFF2-40B4-BE49-F238E27FC236}">
                  <a16:creationId xmlns:a16="http://schemas.microsoft.com/office/drawing/2014/main" id="{E858834B-FA0E-7E40-BA3B-6AFAAD27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" name="Freeform 250">
              <a:extLst>
                <a:ext uri="{FF2B5EF4-FFF2-40B4-BE49-F238E27FC236}">
                  <a16:creationId xmlns:a16="http://schemas.microsoft.com/office/drawing/2014/main" id="{74D1B147-1E6B-C944-9DA6-1077E929C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251">
              <a:extLst>
                <a:ext uri="{FF2B5EF4-FFF2-40B4-BE49-F238E27FC236}">
                  <a16:creationId xmlns:a16="http://schemas.microsoft.com/office/drawing/2014/main" id="{6AC280F5-0DA9-1741-812C-F0BB387C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" name="Freeform 252">
              <a:extLst>
                <a:ext uri="{FF2B5EF4-FFF2-40B4-BE49-F238E27FC236}">
                  <a16:creationId xmlns:a16="http://schemas.microsoft.com/office/drawing/2014/main" id="{722F2578-96BE-5341-9BF7-A38F33FCE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" name="Freeform 253">
              <a:extLst>
                <a:ext uri="{FF2B5EF4-FFF2-40B4-BE49-F238E27FC236}">
                  <a16:creationId xmlns:a16="http://schemas.microsoft.com/office/drawing/2014/main" id="{B1B84B53-35F7-3942-B77D-D79BB37E2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8" name="Freeform 254">
              <a:extLst>
                <a:ext uri="{FF2B5EF4-FFF2-40B4-BE49-F238E27FC236}">
                  <a16:creationId xmlns:a16="http://schemas.microsoft.com/office/drawing/2014/main" id="{8FEA3E4B-54FD-7647-8F74-703941F59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" name="Freeform 255">
              <a:extLst>
                <a:ext uri="{FF2B5EF4-FFF2-40B4-BE49-F238E27FC236}">
                  <a16:creationId xmlns:a16="http://schemas.microsoft.com/office/drawing/2014/main" id="{CCD3BCBE-31B4-B449-9982-5363C803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" name="Freeform 256">
              <a:extLst>
                <a:ext uri="{FF2B5EF4-FFF2-40B4-BE49-F238E27FC236}">
                  <a16:creationId xmlns:a16="http://schemas.microsoft.com/office/drawing/2014/main" id="{ACC1ECEA-34C9-8D4E-8F40-C674496F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1" name="Freeform 257">
              <a:extLst>
                <a:ext uri="{FF2B5EF4-FFF2-40B4-BE49-F238E27FC236}">
                  <a16:creationId xmlns:a16="http://schemas.microsoft.com/office/drawing/2014/main" id="{BF600717-5EFE-B041-AA1D-841492945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" name="Freeform 258">
              <a:extLst>
                <a:ext uri="{FF2B5EF4-FFF2-40B4-BE49-F238E27FC236}">
                  <a16:creationId xmlns:a16="http://schemas.microsoft.com/office/drawing/2014/main" id="{CE8B1818-8D5D-0C45-910E-38AC406D3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" name="Freeform 259">
              <a:extLst>
                <a:ext uri="{FF2B5EF4-FFF2-40B4-BE49-F238E27FC236}">
                  <a16:creationId xmlns:a16="http://schemas.microsoft.com/office/drawing/2014/main" id="{62AB5374-28AF-1C45-BC9E-C8F92713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4" name="Freeform 260">
              <a:extLst>
                <a:ext uri="{FF2B5EF4-FFF2-40B4-BE49-F238E27FC236}">
                  <a16:creationId xmlns:a16="http://schemas.microsoft.com/office/drawing/2014/main" id="{6DAF4BB0-8940-1F4A-A107-119C9E672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5" name="Freeform 261">
              <a:extLst>
                <a:ext uri="{FF2B5EF4-FFF2-40B4-BE49-F238E27FC236}">
                  <a16:creationId xmlns:a16="http://schemas.microsoft.com/office/drawing/2014/main" id="{1CDBB46F-FB83-4647-9677-113AEEF77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" name="Freeform 262">
              <a:extLst>
                <a:ext uri="{FF2B5EF4-FFF2-40B4-BE49-F238E27FC236}">
                  <a16:creationId xmlns:a16="http://schemas.microsoft.com/office/drawing/2014/main" id="{6BF1FA8C-A82C-4347-BC62-7177BC04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Freeform 263">
              <a:extLst>
                <a:ext uri="{FF2B5EF4-FFF2-40B4-BE49-F238E27FC236}">
                  <a16:creationId xmlns:a16="http://schemas.microsoft.com/office/drawing/2014/main" id="{2C5B8E50-FC46-6949-9699-445FB7B0C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</a:t>
            </a:r>
            <a:r>
              <a:rPr lang="en-US" sz="1400" dirty="0" err="1">
                <a:solidFill>
                  <a:schemeClr val="bg1"/>
                </a:solidFill>
              </a:rPr>
              <a:t>UniversalHealth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4" name="Group 3">
            <a:extLst>
              <a:ext uri="{FF2B5EF4-FFF2-40B4-BE49-F238E27FC236}">
                <a16:creationId xmlns:a16="http://schemas.microsoft.com/office/drawing/2014/main" id="{E85FE044-E948-914B-9E0B-9F41FC6FFA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47085" y="6277551"/>
            <a:ext cx="3681413" cy="423863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DB5C7A2-A1AD-4045-8BF7-47956785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885C332F-C5BE-FA42-AF3F-A4C304338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91598D91-59CF-9143-BB89-13D3726E1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9D4B0B4A-47A8-9F41-953F-9CF178786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F3D1C0-C451-7E4D-997C-12CE2A1DF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3AFBF76-59BE-1548-9378-B613E9B10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22408195-B3B6-494B-A752-304DFE98B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2B44C276-EF66-8C43-91C2-6FC04BCDE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Freeform 148">
              <a:extLst>
                <a:ext uri="{FF2B5EF4-FFF2-40B4-BE49-F238E27FC236}">
                  <a16:creationId xmlns:a16="http://schemas.microsoft.com/office/drawing/2014/main" id="{A7368645-E394-6E48-80F2-0F7203CB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Freeform 149">
              <a:extLst>
                <a:ext uri="{FF2B5EF4-FFF2-40B4-BE49-F238E27FC236}">
                  <a16:creationId xmlns:a16="http://schemas.microsoft.com/office/drawing/2014/main" id="{478678C3-9ED1-6649-B28E-BFDED731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Freeform 150">
              <a:extLst>
                <a:ext uri="{FF2B5EF4-FFF2-40B4-BE49-F238E27FC236}">
                  <a16:creationId xmlns:a16="http://schemas.microsoft.com/office/drawing/2014/main" id="{E254FA76-689A-6746-8A58-AA8CAA8C3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Freeform 151">
              <a:extLst>
                <a:ext uri="{FF2B5EF4-FFF2-40B4-BE49-F238E27FC236}">
                  <a16:creationId xmlns:a16="http://schemas.microsoft.com/office/drawing/2014/main" id="{BB1AA389-CCA1-E64E-AA95-0F5ACBED7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Freeform 152">
              <a:extLst>
                <a:ext uri="{FF2B5EF4-FFF2-40B4-BE49-F238E27FC236}">
                  <a16:creationId xmlns:a16="http://schemas.microsoft.com/office/drawing/2014/main" id="{97B6D12F-9068-0543-AADA-40042F1B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Freeform 153">
              <a:extLst>
                <a:ext uri="{FF2B5EF4-FFF2-40B4-BE49-F238E27FC236}">
                  <a16:creationId xmlns:a16="http://schemas.microsoft.com/office/drawing/2014/main" id="{CC106C30-42CF-F843-B17A-E7A7FE004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Freeform 154">
              <a:extLst>
                <a:ext uri="{FF2B5EF4-FFF2-40B4-BE49-F238E27FC236}">
                  <a16:creationId xmlns:a16="http://schemas.microsoft.com/office/drawing/2014/main" id="{DF162F4E-3E66-7C45-8214-C29E2BD5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Freeform 155">
              <a:extLst>
                <a:ext uri="{FF2B5EF4-FFF2-40B4-BE49-F238E27FC236}">
                  <a16:creationId xmlns:a16="http://schemas.microsoft.com/office/drawing/2014/main" id="{4F35F618-5FD6-8246-8D1D-C79EDF811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Freeform 156">
              <a:extLst>
                <a:ext uri="{FF2B5EF4-FFF2-40B4-BE49-F238E27FC236}">
                  <a16:creationId xmlns:a16="http://schemas.microsoft.com/office/drawing/2014/main" id="{137B860F-DB3D-8D47-AA20-7785C7127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Freeform 157">
              <a:extLst>
                <a:ext uri="{FF2B5EF4-FFF2-40B4-BE49-F238E27FC236}">
                  <a16:creationId xmlns:a16="http://schemas.microsoft.com/office/drawing/2014/main" id="{CDB52467-FB0C-6241-86C1-4EC87966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Freeform 158">
              <a:extLst>
                <a:ext uri="{FF2B5EF4-FFF2-40B4-BE49-F238E27FC236}">
                  <a16:creationId xmlns:a16="http://schemas.microsoft.com/office/drawing/2014/main" id="{C4382A23-8BAE-CC40-91A4-ED4CE1714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Freeform 159">
              <a:extLst>
                <a:ext uri="{FF2B5EF4-FFF2-40B4-BE49-F238E27FC236}">
                  <a16:creationId xmlns:a16="http://schemas.microsoft.com/office/drawing/2014/main" id="{7C01F87A-3326-6544-A4E6-0FFCF72F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60">
              <a:extLst>
                <a:ext uri="{FF2B5EF4-FFF2-40B4-BE49-F238E27FC236}">
                  <a16:creationId xmlns:a16="http://schemas.microsoft.com/office/drawing/2014/main" id="{84F361C9-BB8C-064D-B98A-7E8BF3C3B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Freeform 161">
              <a:extLst>
                <a:ext uri="{FF2B5EF4-FFF2-40B4-BE49-F238E27FC236}">
                  <a16:creationId xmlns:a16="http://schemas.microsoft.com/office/drawing/2014/main" id="{C6077EB7-3F8C-5448-906E-FB431B682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Freeform 162">
              <a:extLst>
                <a:ext uri="{FF2B5EF4-FFF2-40B4-BE49-F238E27FC236}">
                  <a16:creationId xmlns:a16="http://schemas.microsoft.com/office/drawing/2014/main" id="{02F22FAF-06D9-6E4C-AB1D-A72C9A612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Freeform 163">
              <a:extLst>
                <a:ext uri="{FF2B5EF4-FFF2-40B4-BE49-F238E27FC236}">
                  <a16:creationId xmlns:a16="http://schemas.microsoft.com/office/drawing/2014/main" id="{48C2CCE3-7F4F-114E-A0FF-9EC7A131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Freeform 164">
              <a:extLst>
                <a:ext uri="{FF2B5EF4-FFF2-40B4-BE49-F238E27FC236}">
                  <a16:creationId xmlns:a16="http://schemas.microsoft.com/office/drawing/2014/main" id="{366B21F0-E3BB-6B44-853A-22F40119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Freeform 165">
              <a:extLst>
                <a:ext uri="{FF2B5EF4-FFF2-40B4-BE49-F238E27FC236}">
                  <a16:creationId xmlns:a16="http://schemas.microsoft.com/office/drawing/2014/main" id="{506B390A-7552-824C-B484-17D524768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Freeform 166">
              <a:extLst>
                <a:ext uri="{FF2B5EF4-FFF2-40B4-BE49-F238E27FC236}">
                  <a16:creationId xmlns:a16="http://schemas.microsoft.com/office/drawing/2014/main" id="{FF2CE9A3-ED79-D840-A793-ACBA62B51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67">
              <a:extLst>
                <a:ext uri="{FF2B5EF4-FFF2-40B4-BE49-F238E27FC236}">
                  <a16:creationId xmlns:a16="http://schemas.microsoft.com/office/drawing/2014/main" id="{C851A4B2-21FE-2E4B-BF02-B611AC982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Freeform 168">
              <a:extLst>
                <a:ext uri="{FF2B5EF4-FFF2-40B4-BE49-F238E27FC236}">
                  <a16:creationId xmlns:a16="http://schemas.microsoft.com/office/drawing/2014/main" id="{2B79BFF9-DCEF-394B-9BC9-D3E6018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Freeform 169">
              <a:extLst>
                <a:ext uri="{FF2B5EF4-FFF2-40B4-BE49-F238E27FC236}">
                  <a16:creationId xmlns:a16="http://schemas.microsoft.com/office/drawing/2014/main" id="{A8031197-B55E-A242-8D86-83D36902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Freeform 170">
              <a:extLst>
                <a:ext uri="{FF2B5EF4-FFF2-40B4-BE49-F238E27FC236}">
                  <a16:creationId xmlns:a16="http://schemas.microsoft.com/office/drawing/2014/main" id="{0FA4C5EC-9B10-8F47-8A29-22826718D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Freeform 171">
              <a:extLst>
                <a:ext uri="{FF2B5EF4-FFF2-40B4-BE49-F238E27FC236}">
                  <a16:creationId xmlns:a16="http://schemas.microsoft.com/office/drawing/2014/main" id="{5E87E1A0-1577-5646-8D35-7323F0A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Freeform 172">
              <a:extLst>
                <a:ext uri="{FF2B5EF4-FFF2-40B4-BE49-F238E27FC236}">
                  <a16:creationId xmlns:a16="http://schemas.microsoft.com/office/drawing/2014/main" id="{986EAAB2-AD04-3E4F-832D-C4D91E535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Freeform 173">
              <a:extLst>
                <a:ext uri="{FF2B5EF4-FFF2-40B4-BE49-F238E27FC236}">
                  <a16:creationId xmlns:a16="http://schemas.microsoft.com/office/drawing/2014/main" id="{9D2E2907-3E94-6043-84D0-CF031D14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Freeform 174">
              <a:extLst>
                <a:ext uri="{FF2B5EF4-FFF2-40B4-BE49-F238E27FC236}">
                  <a16:creationId xmlns:a16="http://schemas.microsoft.com/office/drawing/2014/main" id="{F0F7085A-E2E7-2843-A1F2-A867B07C8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75">
              <a:extLst>
                <a:ext uri="{FF2B5EF4-FFF2-40B4-BE49-F238E27FC236}">
                  <a16:creationId xmlns:a16="http://schemas.microsoft.com/office/drawing/2014/main" id="{D35FE101-F6C6-0749-8FDE-F3E50450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Freeform 176">
              <a:extLst>
                <a:ext uri="{FF2B5EF4-FFF2-40B4-BE49-F238E27FC236}">
                  <a16:creationId xmlns:a16="http://schemas.microsoft.com/office/drawing/2014/main" id="{4B14BB13-7F9B-B94C-B116-F33F146A5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Freeform 177">
              <a:extLst>
                <a:ext uri="{FF2B5EF4-FFF2-40B4-BE49-F238E27FC236}">
                  <a16:creationId xmlns:a16="http://schemas.microsoft.com/office/drawing/2014/main" id="{366C53A4-40A1-104D-ADB7-F6AC87B8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Freeform 178">
              <a:extLst>
                <a:ext uri="{FF2B5EF4-FFF2-40B4-BE49-F238E27FC236}">
                  <a16:creationId xmlns:a16="http://schemas.microsoft.com/office/drawing/2014/main" id="{332D1555-B4A3-E14A-A140-1C27DB05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Freeform 179">
              <a:extLst>
                <a:ext uri="{FF2B5EF4-FFF2-40B4-BE49-F238E27FC236}">
                  <a16:creationId xmlns:a16="http://schemas.microsoft.com/office/drawing/2014/main" id="{24928CE8-A53F-CD4F-B231-B6AEA8969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Freeform 180">
              <a:extLst>
                <a:ext uri="{FF2B5EF4-FFF2-40B4-BE49-F238E27FC236}">
                  <a16:creationId xmlns:a16="http://schemas.microsoft.com/office/drawing/2014/main" id="{A5A73B9C-96AA-9E4D-8423-EDE8B6114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Freeform 181">
              <a:extLst>
                <a:ext uri="{FF2B5EF4-FFF2-40B4-BE49-F238E27FC236}">
                  <a16:creationId xmlns:a16="http://schemas.microsoft.com/office/drawing/2014/main" id="{FF322F35-763F-814F-B057-9648A509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82">
              <a:extLst>
                <a:ext uri="{FF2B5EF4-FFF2-40B4-BE49-F238E27FC236}">
                  <a16:creationId xmlns:a16="http://schemas.microsoft.com/office/drawing/2014/main" id="{FA8E52FA-B516-0D48-AFC3-1B614C6F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Freeform 183">
              <a:extLst>
                <a:ext uri="{FF2B5EF4-FFF2-40B4-BE49-F238E27FC236}">
                  <a16:creationId xmlns:a16="http://schemas.microsoft.com/office/drawing/2014/main" id="{B5157666-ACC3-D345-9895-316CC0A5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Freeform 184">
              <a:extLst>
                <a:ext uri="{FF2B5EF4-FFF2-40B4-BE49-F238E27FC236}">
                  <a16:creationId xmlns:a16="http://schemas.microsoft.com/office/drawing/2014/main" id="{99D0B3D4-8062-5C44-8C52-59B6A6CF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Freeform 185">
              <a:extLst>
                <a:ext uri="{FF2B5EF4-FFF2-40B4-BE49-F238E27FC236}">
                  <a16:creationId xmlns:a16="http://schemas.microsoft.com/office/drawing/2014/main" id="{96FFB6BF-B60B-4F4D-8B47-DFF00A4D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86">
              <a:extLst>
                <a:ext uri="{FF2B5EF4-FFF2-40B4-BE49-F238E27FC236}">
                  <a16:creationId xmlns:a16="http://schemas.microsoft.com/office/drawing/2014/main" id="{B5DBFDF9-4BB9-9440-BDC8-1D9A39E46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Freeform 187">
              <a:extLst>
                <a:ext uri="{FF2B5EF4-FFF2-40B4-BE49-F238E27FC236}">
                  <a16:creationId xmlns:a16="http://schemas.microsoft.com/office/drawing/2014/main" id="{24BD5E59-1B0F-C74E-BD5C-A0D5F56B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Freeform 188">
              <a:extLst>
                <a:ext uri="{FF2B5EF4-FFF2-40B4-BE49-F238E27FC236}">
                  <a16:creationId xmlns:a16="http://schemas.microsoft.com/office/drawing/2014/main" id="{6131E80A-397C-2143-A2CB-C71939DD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Freeform 189">
              <a:extLst>
                <a:ext uri="{FF2B5EF4-FFF2-40B4-BE49-F238E27FC236}">
                  <a16:creationId xmlns:a16="http://schemas.microsoft.com/office/drawing/2014/main" id="{ECA1595D-5A9E-9448-A8C5-6CBB19A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190">
              <a:extLst>
                <a:ext uri="{FF2B5EF4-FFF2-40B4-BE49-F238E27FC236}">
                  <a16:creationId xmlns:a16="http://schemas.microsoft.com/office/drawing/2014/main" id="{37723F1A-9E85-7947-8CEB-88F81C7A9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Freeform 191">
              <a:extLst>
                <a:ext uri="{FF2B5EF4-FFF2-40B4-BE49-F238E27FC236}">
                  <a16:creationId xmlns:a16="http://schemas.microsoft.com/office/drawing/2014/main" id="{DC7A34B3-A826-0E42-8B6F-E150EE2F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192">
              <a:extLst>
                <a:ext uri="{FF2B5EF4-FFF2-40B4-BE49-F238E27FC236}">
                  <a16:creationId xmlns:a16="http://schemas.microsoft.com/office/drawing/2014/main" id="{CF7AC23C-A574-254C-8BD9-FB6D48981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Freeform 193">
              <a:extLst>
                <a:ext uri="{FF2B5EF4-FFF2-40B4-BE49-F238E27FC236}">
                  <a16:creationId xmlns:a16="http://schemas.microsoft.com/office/drawing/2014/main" id="{2D948331-3727-2547-A3C5-2A9671404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Freeform 194">
              <a:extLst>
                <a:ext uri="{FF2B5EF4-FFF2-40B4-BE49-F238E27FC236}">
                  <a16:creationId xmlns:a16="http://schemas.microsoft.com/office/drawing/2014/main" id="{C2DC03D5-65EF-4F44-9031-D92AC7B07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Freeform 195">
              <a:extLst>
                <a:ext uri="{FF2B5EF4-FFF2-40B4-BE49-F238E27FC236}">
                  <a16:creationId xmlns:a16="http://schemas.microsoft.com/office/drawing/2014/main" id="{839FDC8B-BD26-1146-A9BB-53864319E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Freeform 196">
              <a:extLst>
                <a:ext uri="{FF2B5EF4-FFF2-40B4-BE49-F238E27FC236}">
                  <a16:creationId xmlns:a16="http://schemas.microsoft.com/office/drawing/2014/main" id="{47288BE8-D987-F543-A4CE-84FEF6E43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Freeform 197">
              <a:extLst>
                <a:ext uri="{FF2B5EF4-FFF2-40B4-BE49-F238E27FC236}">
                  <a16:creationId xmlns:a16="http://schemas.microsoft.com/office/drawing/2014/main" id="{43984C24-B676-FE43-AB97-4AE2FB889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198">
              <a:extLst>
                <a:ext uri="{FF2B5EF4-FFF2-40B4-BE49-F238E27FC236}">
                  <a16:creationId xmlns:a16="http://schemas.microsoft.com/office/drawing/2014/main" id="{39364502-EB8C-164A-A034-3DF5C967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Freeform 199">
              <a:extLst>
                <a:ext uri="{FF2B5EF4-FFF2-40B4-BE49-F238E27FC236}">
                  <a16:creationId xmlns:a16="http://schemas.microsoft.com/office/drawing/2014/main" id="{410A381A-0544-A144-A05E-384A4F0D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Freeform 200">
              <a:extLst>
                <a:ext uri="{FF2B5EF4-FFF2-40B4-BE49-F238E27FC236}">
                  <a16:creationId xmlns:a16="http://schemas.microsoft.com/office/drawing/2014/main" id="{EA9DD182-AF90-2C48-8C71-00AFB3909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Freeform 201">
              <a:extLst>
                <a:ext uri="{FF2B5EF4-FFF2-40B4-BE49-F238E27FC236}">
                  <a16:creationId xmlns:a16="http://schemas.microsoft.com/office/drawing/2014/main" id="{6FBB1B1C-9095-8F4F-8A5B-B574669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202">
              <a:extLst>
                <a:ext uri="{FF2B5EF4-FFF2-40B4-BE49-F238E27FC236}">
                  <a16:creationId xmlns:a16="http://schemas.microsoft.com/office/drawing/2014/main" id="{2FA9FBD6-9ECF-3B4A-AE6E-BE170CCE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Freeform 203">
              <a:extLst>
                <a:ext uri="{FF2B5EF4-FFF2-40B4-BE49-F238E27FC236}">
                  <a16:creationId xmlns:a16="http://schemas.microsoft.com/office/drawing/2014/main" id="{22B81403-1BF2-1E42-A2C9-2A4963B14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204">
              <a:extLst>
                <a:ext uri="{FF2B5EF4-FFF2-40B4-BE49-F238E27FC236}">
                  <a16:creationId xmlns:a16="http://schemas.microsoft.com/office/drawing/2014/main" id="{1DB10567-F510-6145-883E-15F0E2924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Freeform 205">
              <a:extLst>
                <a:ext uri="{FF2B5EF4-FFF2-40B4-BE49-F238E27FC236}">
                  <a16:creationId xmlns:a16="http://schemas.microsoft.com/office/drawing/2014/main" id="{AC55EF7E-D73F-A44F-890C-44B8A7C0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Freeform 206">
              <a:extLst>
                <a:ext uri="{FF2B5EF4-FFF2-40B4-BE49-F238E27FC236}">
                  <a16:creationId xmlns:a16="http://schemas.microsoft.com/office/drawing/2014/main" id="{B0223F4C-7470-3342-B4B7-72047D0FA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Freeform 207">
              <a:extLst>
                <a:ext uri="{FF2B5EF4-FFF2-40B4-BE49-F238E27FC236}">
                  <a16:creationId xmlns:a16="http://schemas.microsoft.com/office/drawing/2014/main" id="{EA52394D-1B96-6244-A422-A4893B59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Freeform 208">
              <a:extLst>
                <a:ext uri="{FF2B5EF4-FFF2-40B4-BE49-F238E27FC236}">
                  <a16:creationId xmlns:a16="http://schemas.microsoft.com/office/drawing/2014/main" id="{A86FC5FB-F128-CB41-9DD3-11C268EC6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209">
              <a:extLst>
                <a:ext uri="{FF2B5EF4-FFF2-40B4-BE49-F238E27FC236}">
                  <a16:creationId xmlns:a16="http://schemas.microsoft.com/office/drawing/2014/main" id="{EEEE105E-8B84-DC4B-AD9F-8D242B40E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Freeform 210">
              <a:extLst>
                <a:ext uri="{FF2B5EF4-FFF2-40B4-BE49-F238E27FC236}">
                  <a16:creationId xmlns:a16="http://schemas.microsoft.com/office/drawing/2014/main" id="{0A177B65-5B71-1B4C-9AC6-9F1ED9901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Freeform 211">
              <a:extLst>
                <a:ext uri="{FF2B5EF4-FFF2-40B4-BE49-F238E27FC236}">
                  <a16:creationId xmlns:a16="http://schemas.microsoft.com/office/drawing/2014/main" id="{26F9A588-9B56-814D-9D0C-9CCFE59D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Freeform 212">
              <a:extLst>
                <a:ext uri="{FF2B5EF4-FFF2-40B4-BE49-F238E27FC236}">
                  <a16:creationId xmlns:a16="http://schemas.microsoft.com/office/drawing/2014/main" id="{A759CAEF-E308-6A4C-9570-AAA6C934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Freeform 213">
              <a:extLst>
                <a:ext uri="{FF2B5EF4-FFF2-40B4-BE49-F238E27FC236}">
                  <a16:creationId xmlns:a16="http://schemas.microsoft.com/office/drawing/2014/main" id="{2D5DFB2F-E510-2343-BE8A-3268252E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14">
              <a:extLst>
                <a:ext uri="{FF2B5EF4-FFF2-40B4-BE49-F238E27FC236}">
                  <a16:creationId xmlns:a16="http://schemas.microsoft.com/office/drawing/2014/main" id="{6850D884-82AE-A648-BDCC-B8EC9F3EE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Freeform 215">
              <a:extLst>
                <a:ext uri="{FF2B5EF4-FFF2-40B4-BE49-F238E27FC236}">
                  <a16:creationId xmlns:a16="http://schemas.microsoft.com/office/drawing/2014/main" id="{DB65ED47-3528-B846-8F74-FAF132FD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Freeform 216">
              <a:extLst>
                <a:ext uri="{FF2B5EF4-FFF2-40B4-BE49-F238E27FC236}">
                  <a16:creationId xmlns:a16="http://schemas.microsoft.com/office/drawing/2014/main" id="{FD7DCA3D-CD4E-C641-81F4-34416E90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Freeform 217">
              <a:extLst>
                <a:ext uri="{FF2B5EF4-FFF2-40B4-BE49-F238E27FC236}">
                  <a16:creationId xmlns:a16="http://schemas.microsoft.com/office/drawing/2014/main" id="{2C3B5E6A-E261-5947-9189-E36EB53C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Freeform 218">
              <a:extLst>
                <a:ext uri="{FF2B5EF4-FFF2-40B4-BE49-F238E27FC236}">
                  <a16:creationId xmlns:a16="http://schemas.microsoft.com/office/drawing/2014/main" id="{9797CF94-EDF4-6440-891B-0A53E67E8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Freeform 219">
              <a:extLst>
                <a:ext uri="{FF2B5EF4-FFF2-40B4-BE49-F238E27FC236}">
                  <a16:creationId xmlns:a16="http://schemas.microsoft.com/office/drawing/2014/main" id="{F2BC964C-D950-F34F-BA92-72FBEBB56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Freeform 220">
              <a:extLst>
                <a:ext uri="{FF2B5EF4-FFF2-40B4-BE49-F238E27FC236}">
                  <a16:creationId xmlns:a16="http://schemas.microsoft.com/office/drawing/2014/main" id="{70510132-F104-4842-8204-0D697A232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Freeform 221">
              <a:extLst>
                <a:ext uri="{FF2B5EF4-FFF2-40B4-BE49-F238E27FC236}">
                  <a16:creationId xmlns:a16="http://schemas.microsoft.com/office/drawing/2014/main" id="{0D8CAE28-576D-2841-A336-7A126CAB1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Freeform 222">
              <a:extLst>
                <a:ext uri="{FF2B5EF4-FFF2-40B4-BE49-F238E27FC236}">
                  <a16:creationId xmlns:a16="http://schemas.microsoft.com/office/drawing/2014/main" id="{71ABAFCC-F438-8741-A957-8AEB1DF4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Freeform 223">
              <a:extLst>
                <a:ext uri="{FF2B5EF4-FFF2-40B4-BE49-F238E27FC236}">
                  <a16:creationId xmlns:a16="http://schemas.microsoft.com/office/drawing/2014/main" id="{0A855A51-E5D6-D747-9CA0-050DDBCBD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Freeform 224">
              <a:extLst>
                <a:ext uri="{FF2B5EF4-FFF2-40B4-BE49-F238E27FC236}">
                  <a16:creationId xmlns:a16="http://schemas.microsoft.com/office/drawing/2014/main" id="{4E4CFDD0-0AFB-0747-9C27-485DAD19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Freeform 225">
              <a:extLst>
                <a:ext uri="{FF2B5EF4-FFF2-40B4-BE49-F238E27FC236}">
                  <a16:creationId xmlns:a16="http://schemas.microsoft.com/office/drawing/2014/main" id="{E0131769-89D2-1E46-B821-F3F74AE3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Freeform 226">
              <a:extLst>
                <a:ext uri="{FF2B5EF4-FFF2-40B4-BE49-F238E27FC236}">
                  <a16:creationId xmlns:a16="http://schemas.microsoft.com/office/drawing/2014/main" id="{B7B41340-4773-C14B-8327-94750F21E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Freeform 227">
              <a:extLst>
                <a:ext uri="{FF2B5EF4-FFF2-40B4-BE49-F238E27FC236}">
                  <a16:creationId xmlns:a16="http://schemas.microsoft.com/office/drawing/2014/main" id="{787503C2-350A-3444-A9E0-D23131E73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3" name="Freeform 228">
              <a:extLst>
                <a:ext uri="{FF2B5EF4-FFF2-40B4-BE49-F238E27FC236}">
                  <a16:creationId xmlns:a16="http://schemas.microsoft.com/office/drawing/2014/main" id="{0520E42A-DE59-3849-A4BD-3B6FC906D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" name="Freeform 229">
              <a:extLst>
                <a:ext uri="{FF2B5EF4-FFF2-40B4-BE49-F238E27FC236}">
                  <a16:creationId xmlns:a16="http://schemas.microsoft.com/office/drawing/2014/main" id="{0E406423-1F2F-4143-8BAD-E7E906FA3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" name="Freeform 230">
              <a:extLst>
                <a:ext uri="{FF2B5EF4-FFF2-40B4-BE49-F238E27FC236}">
                  <a16:creationId xmlns:a16="http://schemas.microsoft.com/office/drawing/2014/main" id="{1B191DA4-F219-C14E-BB91-FCE49FCA8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Freeform 231">
              <a:extLst>
                <a:ext uri="{FF2B5EF4-FFF2-40B4-BE49-F238E27FC236}">
                  <a16:creationId xmlns:a16="http://schemas.microsoft.com/office/drawing/2014/main" id="{E42BDC82-134D-1A44-9BF7-5739771D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Freeform 232">
              <a:extLst>
                <a:ext uri="{FF2B5EF4-FFF2-40B4-BE49-F238E27FC236}">
                  <a16:creationId xmlns:a16="http://schemas.microsoft.com/office/drawing/2014/main" id="{439E84E3-0EE2-D447-A888-DCB7F925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Freeform 233">
              <a:extLst>
                <a:ext uri="{FF2B5EF4-FFF2-40B4-BE49-F238E27FC236}">
                  <a16:creationId xmlns:a16="http://schemas.microsoft.com/office/drawing/2014/main" id="{96CFCE7D-F2DD-8346-86CA-AA77F087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Freeform 234">
              <a:extLst>
                <a:ext uri="{FF2B5EF4-FFF2-40B4-BE49-F238E27FC236}">
                  <a16:creationId xmlns:a16="http://schemas.microsoft.com/office/drawing/2014/main" id="{A07979CB-2460-974F-8605-C9DBC4439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Freeform 235">
              <a:extLst>
                <a:ext uri="{FF2B5EF4-FFF2-40B4-BE49-F238E27FC236}">
                  <a16:creationId xmlns:a16="http://schemas.microsoft.com/office/drawing/2014/main" id="{4FF21154-B846-394C-BFBC-FC3D43436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" name="Freeform 236">
              <a:extLst>
                <a:ext uri="{FF2B5EF4-FFF2-40B4-BE49-F238E27FC236}">
                  <a16:creationId xmlns:a16="http://schemas.microsoft.com/office/drawing/2014/main" id="{18650B1D-466B-A34C-820D-452F6E9D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2" name="Freeform 237">
              <a:extLst>
                <a:ext uri="{FF2B5EF4-FFF2-40B4-BE49-F238E27FC236}">
                  <a16:creationId xmlns:a16="http://schemas.microsoft.com/office/drawing/2014/main" id="{A049326B-4B71-E644-982A-1B007C7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Freeform 238">
              <a:extLst>
                <a:ext uri="{FF2B5EF4-FFF2-40B4-BE49-F238E27FC236}">
                  <a16:creationId xmlns:a16="http://schemas.microsoft.com/office/drawing/2014/main" id="{616A9551-6FB6-B741-B811-AC20959C6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Freeform 239">
              <a:extLst>
                <a:ext uri="{FF2B5EF4-FFF2-40B4-BE49-F238E27FC236}">
                  <a16:creationId xmlns:a16="http://schemas.microsoft.com/office/drawing/2014/main" id="{98C9FF5D-26D5-3040-9F70-B28F8503D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Freeform 240">
              <a:extLst>
                <a:ext uri="{FF2B5EF4-FFF2-40B4-BE49-F238E27FC236}">
                  <a16:creationId xmlns:a16="http://schemas.microsoft.com/office/drawing/2014/main" id="{35F02D0F-3A0D-DE4C-BF92-3B47F45B9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Freeform 241">
              <a:extLst>
                <a:ext uri="{FF2B5EF4-FFF2-40B4-BE49-F238E27FC236}">
                  <a16:creationId xmlns:a16="http://schemas.microsoft.com/office/drawing/2014/main" id="{07A2D9CD-FC7A-F049-8F14-997A21D7E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Freeform 242">
              <a:extLst>
                <a:ext uri="{FF2B5EF4-FFF2-40B4-BE49-F238E27FC236}">
                  <a16:creationId xmlns:a16="http://schemas.microsoft.com/office/drawing/2014/main" id="{0C91E412-AF19-1844-9EA6-37713B561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Freeform 243">
              <a:extLst>
                <a:ext uri="{FF2B5EF4-FFF2-40B4-BE49-F238E27FC236}">
                  <a16:creationId xmlns:a16="http://schemas.microsoft.com/office/drawing/2014/main" id="{E61A5982-7907-B240-AAC8-8F074E2A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Freeform 244">
              <a:extLst>
                <a:ext uri="{FF2B5EF4-FFF2-40B4-BE49-F238E27FC236}">
                  <a16:creationId xmlns:a16="http://schemas.microsoft.com/office/drawing/2014/main" id="{53F69638-E5CB-0D47-A0F8-D53EB883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Freeform 245">
              <a:extLst>
                <a:ext uri="{FF2B5EF4-FFF2-40B4-BE49-F238E27FC236}">
                  <a16:creationId xmlns:a16="http://schemas.microsoft.com/office/drawing/2014/main" id="{65550BD4-077A-DD44-A1E0-24DA6F55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Freeform 246">
              <a:extLst>
                <a:ext uri="{FF2B5EF4-FFF2-40B4-BE49-F238E27FC236}">
                  <a16:creationId xmlns:a16="http://schemas.microsoft.com/office/drawing/2014/main" id="{3F1E7962-7F3D-F347-B7ED-FB9188EB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Freeform 247">
              <a:extLst>
                <a:ext uri="{FF2B5EF4-FFF2-40B4-BE49-F238E27FC236}">
                  <a16:creationId xmlns:a16="http://schemas.microsoft.com/office/drawing/2014/main" id="{6675DD1D-87F6-0E41-B997-152648AD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Freeform 248">
              <a:extLst>
                <a:ext uri="{FF2B5EF4-FFF2-40B4-BE49-F238E27FC236}">
                  <a16:creationId xmlns:a16="http://schemas.microsoft.com/office/drawing/2014/main" id="{1BD6D531-00F0-EA4D-9B1B-7A0C38D4F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Freeform 249">
              <a:extLst>
                <a:ext uri="{FF2B5EF4-FFF2-40B4-BE49-F238E27FC236}">
                  <a16:creationId xmlns:a16="http://schemas.microsoft.com/office/drawing/2014/main" id="{059E2DEA-FB3E-4C40-AC70-BD5EB84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Freeform 250">
              <a:extLst>
                <a:ext uri="{FF2B5EF4-FFF2-40B4-BE49-F238E27FC236}">
                  <a16:creationId xmlns:a16="http://schemas.microsoft.com/office/drawing/2014/main" id="{FCD6FE06-3506-0349-BA4F-6622A19E0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Freeform 251">
              <a:extLst>
                <a:ext uri="{FF2B5EF4-FFF2-40B4-BE49-F238E27FC236}">
                  <a16:creationId xmlns:a16="http://schemas.microsoft.com/office/drawing/2014/main" id="{7F0BAA94-2CBB-7145-A2A9-592EF5145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Freeform 252">
              <a:extLst>
                <a:ext uri="{FF2B5EF4-FFF2-40B4-BE49-F238E27FC236}">
                  <a16:creationId xmlns:a16="http://schemas.microsoft.com/office/drawing/2014/main" id="{73F1847E-D114-9B44-98ED-4B0DDAB82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Freeform 253">
              <a:extLst>
                <a:ext uri="{FF2B5EF4-FFF2-40B4-BE49-F238E27FC236}">
                  <a16:creationId xmlns:a16="http://schemas.microsoft.com/office/drawing/2014/main" id="{8D34E264-A48F-A248-BCC8-248AAC26F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Freeform 254">
              <a:extLst>
                <a:ext uri="{FF2B5EF4-FFF2-40B4-BE49-F238E27FC236}">
                  <a16:creationId xmlns:a16="http://schemas.microsoft.com/office/drawing/2014/main" id="{7C717E0E-2529-3541-BACC-D8DCEFEB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Freeform 255">
              <a:extLst>
                <a:ext uri="{FF2B5EF4-FFF2-40B4-BE49-F238E27FC236}">
                  <a16:creationId xmlns:a16="http://schemas.microsoft.com/office/drawing/2014/main" id="{969AF596-343C-3F4D-A106-27450071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Freeform 256">
              <a:extLst>
                <a:ext uri="{FF2B5EF4-FFF2-40B4-BE49-F238E27FC236}">
                  <a16:creationId xmlns:a16="http://schemas.microsoft.com/office/drawing/2014/main" id="{F9C7D9EB-339D-1549-B10C-37BBCC449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2" name="Freeform 257">
              <a:extLst>
                <a:ext uri="{FF2B5EF4-FFF2-40B4-BE49-F238E27FC236}">
                  <a16:creationId xmlns:a16="http://schemas.microsoft.com/office/drawing/2014/main" id="{F4A0C75C-A68A-F246-AF7D-5EE4AED15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Freeform 258">
              <a:extLst>
                <a:ext uri="{FF2B5EF4-FFF2-40B4-BE49-F238E27FC236}">
                  <a16:creationId xmlns:a16="http://schemas.microsoft.com/office/drawing/2014/main" id="{330B9409-37BD-F045-9C9D-DBC4E88A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259">
              <a:extLst>
                <a:ext uri="{FF2B5EF4-FFF2-40B4-BE49-F238E27FC236}">
                  <a16:creationId xmlns:a16="http://schemas.microsoft.com/office/drawing/2014/main" id="{EAD13729-780B-4943-BC62-650FC80E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Freeform 260">
              <a:extLst>
                <a:ext uri="{FF2B5EF4-FFF2-40B4-BE49-F238E27FC236}">
                  <a16:creationId xmlns:a16="http://schemas.microsoft.com/office/drawing/2014/main" id="{D6926D4E-A444-2146-AC53-88F66422B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Freeform 261">
              <a:extLst>
                <a:ext uri="{FF2B5EF4-FFF2-40B4-BE49-F238E27FC236}">
                  <a16:creationId xmlns:a16="http://schemas.microsoft.com/office/drawing/2014/main" id="{BD0EE19A-438D-EA4B-83B8-7F6748D33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Freeform 262">
              <a:extLst>
                <a:ext uri="{FF2B5EF4-FFF2-40B4-BE49-F238E27FC236}">
                  <a16:creationId xmlns:a16="http://schemas.microsoft.com/office/drawing/2014/main" id="{4D3C1228-4145-FE45-B4C1-0F7AEA8A0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Freeform 263">
              <a:extLst>
                <a:ext uri="{FF2B5EF4-FFF2-40B4-BE49-F238E27FC236}">
                  <a16:creationId xmlns:a16="http://schemas.microsoft.com/office/drawing/2014/main" id="{6EECA814-1722-3C44-8691-DEC331EC7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presentadcionDHIS2_v0.0.2.pptx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eddra%20Gateway.pdf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2481" y="2286741"/>
            <a:ext cx="10587038" cy="763139"/>
          </a:xfrm>
        </p:spPr>
        <p:txBody>
          <a:bodyPr>
            <a:noAutofit/>
          </a:bodyPr>
          <a:lstStyle/>
          <a:p>
            <a:r>
              <a:rPr lang="es-EC" sz="4400" noProof="0" dirty="0">
                <a:latin typeface="Arial Black" panose="020B0A04020102020204" pitchFamily="34" charset="0"/>
              </a:rPr>
              <a:t>Configuración de DHIS2</a:t>
            </a:r>
            <a:r>
              <a:rPr lang="es-EC" sz="4400" dirty="0">
                <a:latin typeface="Arial Black" panose="020B0A04020102020204" pitchFamily="34" charset="0"/>
              </a:rPr>
              <a:t> – API – Programa de ESAVI</a:t>
            </a:r>
            <a:endParaRPr lang="es-EC" sz="4400" noProof="0" dirty="0">
              <a:latin typeface="Arial Black" panose="020B0A040201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C" noProof="0" dirty="0"/>
              <a:t>Paraguay - Octubre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417F64E7-5D26-8A4B-9938-A8DFEAC63E21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5BA460BF-439D-9F43-9F6F-8DE80F2B4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141">
              <a:extLst>
                <a:ext uri="{FF2B5EF4-FFF2-40B4-BE49-F238E27FC236}">
                  <a16:creationId xmlns:a16="http://schemas.microsoft.com/office/drawing/2014/main" id="{658DA8B2-0C52-C64E-9A2D-241AFBD6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42">
              <a:extLst>
                <a:ext uri="{FF2B5EF4-FFF2-40B4-BE49-F238E27FC236}">
                  <a16:creationId xmlns:a16="http://schemas.microsoft.com/office/drawing/2014/main" id="{81C9849F-81FE-F149-A159-7E0A6888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43">
              <a:extLst>
                <a:ext uri="{FF2B5EF4-FFF2-40B4-BE49-F238E27FC236}">
                  <a16:creationId xmlns:a16="http://schemas.microsoft.com/office/drawing/2014/main" id="{CC5BE919-834C-494B-8615-0E397ECB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55B6735D-69D0-CF4B-811D-087573E9E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45">
              <a:extLst>
                <a:ext uri="{FF2B5EF4-FFF2-40B4-BE49-F238E27FC236}">
                  <a16:creationId xmlns:a16="http://schemas.microsoft.com/office/drawing/2014/main" id="{0D76A68A-6F57-7B48-85DD-ED789260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6">
              <a:extLst>
                <a:ext uri="{FF2B5EF4-FFF2-40B4-BE49-F238E27FC236}">
                  <a16:creationId xmlns:a16="http://schemas.microsoft.com/office/drawing/2014/main" id="{3A5810CB-8665-F647-AEB8-A896BC7E9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47">
              <a:extLst>
                <a:ext uri="{FF2B5EF4-FFF2-40B4-BE49-F238E27FC236}">
                  <a16:creationId xmlns:a16="http://schemas.microsoft.com/office/drawing/2014/main" id="{E9C0AFC6-2173-AA49-BF23-3BD76D276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8">
              <a:extLst>
                <a:ext uri="{FF2B5EF4-FFF2-40B4-BE49-F238E27FC236}">
                  <a16:creationId xmlns:a16="http://schemas.microsoft.com/office/drawing/2014/main" id="{27370DFD-33D4-F94E-8A89-89F51DC77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9">
              <a:extLst>
                <a:ext uri="{FF2B5EF4-FFF2-40B4-BE49-F238E27FC236}">
                  <a16:creationId xmlns:a16="http://schemas.microsoft.com/office/drawing/2014/main" id="{114E5DCD-8DC1-E64A-9854-9AAB27731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0">
              <a:extLst>
                <a:ext uri="{FF2B5EF4-FFF2-40B4-BE49-F238E27FC236}">
                  <a16:creationId xmlns:a16="http://schemas.microsoft.com/office/drawing/2014/main" id="{E6C08CDD-8CA5-FD47-986F-3778145D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51">
              <a:extLst>
                <a:ext uri="{FF2B5EF4-FFF2-40B4-BE49-F238E27FC236}">
                  <a16:creationId xmlns:a16="http://schemas.microsoft.com/office/drawing/2014/main" id="{D6A87D3D-51D8-0745-AA58-8A6901E2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52">
              <a:extLst>
                <a:ext uri="{FF2B5EF4-FFF2-40B4-BE49-F238E27FC236}">
                  <a16:creationId xmlns:a16="http://schemas.microsoft.com/office/drawing/2014/main" id="{D0E1C3D9-F22C-B945-8653-46C081B5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53">
              <a:extLst>
                <a:ext uri="{FF2B5EF4-FFF2-40B4-BE49-F238E27FC236}">
                  <a16:creationId xmlns:a16="http://schemas.microsoft.com/office/drawing/2014/main" id="{0A6ECF28-5561-AC46-8B86-5705A8E64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4">
              <a:extLst>
                <a:ext uri="{FF2B5EF4-FFF2-40B4-BE49-F238E27FC236}">
                  <a16:creationId xmlns:a16="http://schemas.microsoft.com/office/drawing/2014/main" id="{D61348C4-9D40-5A47-BB28-90C2A2B10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5">
              <a:extLst>
                <a:ext uri="{FF2B5EF4-FFF2-40B4-BE49-F238E27FC236}">
                  <a16:creationId xmlns:a16="http://schemas.microsoft.com/office/drawing/2014/main" id="{55634FBB-B077-1D4B-B145-01E96F8D9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56">
              <a:extLst>
                <a:ext uri="{FF2B5EF4-FFF2-40B4-BE49-F238E27FC236}">
                  <a16:creationId xmlns:a16="http://schemas.microsoft.com/office/drawing/2014/main" id="{76110C54-BF0F-6E4C-A78A-CE94B337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57">
              <a:extLst>
                <a:ext uri="{FF2B5EF4-FFF2-40B4-BE49-F238E27FC236}">
                  <a16:creationId xmlns:a16="http://schemas.microsoft.com/office/drawing/2014/main" id="{B7E73EBD-6422-8649-B88C-A0FFC4A6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58">
              <a:extLst>
                <a:ext uri="{FF2B5EF4-FFF2-40B4-BE49-F238E27FC236}">
                  <a16:creationId xmlns:a16="http://schemas.microsoft.com/office/drawing/2014/main" id="{7522329A-9423-5C49-9399-B8A0D5FC2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59">
              <a:extLst>
                <a:ext uri="{FF2B5EF4-FFF2-40B4-BE49-F238E27FC236}">
                  <a16:creationId xmlns:a16="http://schemas.microsoft.com/office/drawing/2014/main" id="{D06BD539-0BD5-A644-80EB-5A51D5007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160">
              <a:extLst>
                <a:ext uri="{FF2B5EF4-FFF2-40B4-BE49-F238E27FC236}">
                  <a16:creationId xmlns:a16="http://schemas.microsoft.com/office/drawing/2014/main" id="{51F6F8B4-BC7A-C14D-B8EE-71EDEC91D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161">
              <a:extLst>
                <a:ext uri="{FF2B5EF4-FFF2-40B4-BE49-F238E27FC236}">
                  <a16:creationId xmlns:a16="http://schemas.microsoft.com/office/drawing/2014/main" id="{FF055FA2-1BDD-114C-8286-0472B8B55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62">
              <a:extLst>
                <a:ext uri="{FF2B5EF4-FFF2-40B4-BE49-F238E27FC236}">
                  <a16:creationId xmlns:a16="http://schemas.microsoft.com/office/drawing/2014/main" id="{EF023832-7494-8B42-8504-9F8209CE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163">
              <a:extLst>
                <a:ext uri="{FF2B5EF4-FFF2-40B4-BE49-F238E27FC236}">
                  <a16:creationId xmlns:a16="http://schemas.microsoft.com/office/drawing/2014/main" id="{4B5838A1-3903-C244-8D73-B1E2C8A7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64">
              <a:extLst>
                <a:ext uri="{FF2B5EF4-FFF2-40B4-BE49-F238E27FC236}">
                  <a16:creationId xmlns:a16="http://schemas.microsoft.com/office/drawing/2014/main" id="{76C610EB-51AA-994E-B8F1-198C97322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A5C7B447-F3A1-9245-8DA9-CC2E24060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66">
              <a:extLst>
                <a:ext uri="{FF2B5EF4-FFF2-40B4-BE49-F238E27FC236}">
                  <a16:creationId xmlns:a16="http://schemas.microsoft.com/office/drawing/2014/main" id="{744E597C-AF54-FA4F-B717-A81A6B2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67">
              <a:extLst>
                <a:ext uri="{FF2B5EF4-FFF2-40B4-BE49-F238E27FC236}">
                  <a16:creationId xmlns:a16="http://schemas.microsoft.com/office/drawing/2014/main" id="{D7B3AEFA-E728-194C-8B7F-9C56215B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68">
              <a:extLst>
                <a:ext uri="{FF2B5EF4-FFF2-40B4-BE49-F238E27FC236}">
                  <a16:creationId xmlns:a16="http://schemas.microsoft.com/office/drawing/2014/main" id="{E96959D5-AA56-BD4C-8860-FB733CD2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169">
              <a:extLst>
                <a:ext uri="{FF2B5EF4-FFF2-40B4-BE49-F238E27FC236}">
                  <a16:creationId xmlns:a16="http://schemas.microsoft.com/office/drawing/2014/main" id="{F0FA61BA-7452-EA45-AF5C-FB61E7D5B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70">
              <a:extLst>
                <a:ext uri="{FF2B5EF4-FFF2-40B4-BE49-F238E27FC236}">
                  <a16:creationId xmlns:a16="http://schemas.microsoft.com/office/drawing/2014/main" id="{6246A585-2FB0-5445-9315-EA9974CA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1">
              <a:extLst>
                <a:ext uri="{FF2B5EF4-FFF2-40B4-BE49-F238E27FC236}">
                  <a16:creationId xmlns:a16="http://schemas.microsoft.com/office/drawing/2014/main" id="{8B2D8F7D-0514-E84D-B3F4-A0F8B9D97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72">
              <a:extLst>
                <a:ext uri="{FF2B5EF4-FFF2-40B4-BE49-F238E27FC236}">
                  <a16:creationId xmlns:a16="http://schemas.microsoft.com/office/drawing/2014/main" id="{FC460269-983B-3343-9A81-2C2A4DC58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73">
              <a:extLst>
                <a:ext uri="{FF2B5EF4-FFF2-40B4-BE49-F238E27FC236}">
                  <a16:creationId xmlns:a16="http://schemas.microsoft.com/office/drawing/2014/main" id="{357F66F5-4C5C-FB4E-B3D1-0485D8CB6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74">
              <a:extLst>
                <a:ext uri="{FF2B5EF4-FFF2-40B4-BE49-F238E27FC236}">
                  <a16:creationId xmlns:a16="http://schemas.microsoft.com/office/drawing/2014/main" id="{3512D160-735A-5E47-933F-C7087CC41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75">
              <a:extLst>
                <a:ext uri="{FF2B5EF4-FFF2-40B4-BE49-F238E27FC236}">
                  <a16:creationId xmlns:a16="http://schemas.microsoft.com/office/drawing/2014/main" id="{6F5977CF-1CA5-614A-BB7B-F8B9D7DB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76">
              <a:extLst>
                <a:ext uri="{FF2B5EF4-FFF2-40B4-BE49-F238E27FC236}">
                  <a16:creationId xmlns:a16="http://schemas.microsoft.com/office/drawing/2014/main" id="{655B9106-DAE2-6E41-BBB4-A31E0E4C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7">
              <a:extLst>
                <a:ext uri="{FF2B5EF4-FFF2-40B4-BE49-F238E27FC236}">
                  <a16:creationId xmlns:a16="http://schemas.microsoft.com/office/drawing/2014/main" id="{92E0EB9D-8AEE-784D-9EB5-8AA45298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78">
              <a:extLst>
                <a:ext uri="{FF2B5EF4-FFF2-40B4-BE49-F238E27FC236}">
                  <a16:creationId xmlns:a16="http://schemas.microsoft.com/office/drawing/2014/main" id="{C9210584-F62E-7742-8D55-4E4E79B2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79">
              <a:extLst>
                <a:ext uri="{FF2B5EF4-FFF2-40B4-BE49-F238E27FC236}">
                  <a16:creationId xmlns:a16="http://schemas.microsoft.com/office/drawing/2014/main" id="{C764B093-D4DE-AC46-A0E1-0F7F70F0F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80">
              <a:extLst>
                <a:ext uri="{FF2B5EF4-FFF2-40B4-BE49-F238E27FC236}">
                  <a16:creationId xmlns:a16="http://schemas.microsoft.com/office/drawing/2014/main" id="{0F335CFE-1643-CE43-BF78-D3C1622F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81">
              <a:extLst>
                <a:ext uri="{FF2B5EF4-FFF2-40B4-BE49-F238E27FC236}">
                  <a16:creationId xmlns:a16="http://schemas.microsoft.com/office/drawing/2014/main" id="{F8471EAC-B75C-3043-8389-F415FB96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182">
              <a:extLst>
                <a:ext uri="{FF2B5EF4-FFF2-40B4-BE49-F238E27FC236}">
                  <a16:creationId xmlns:a16="http://schemas.microsoft.com/office/drawing/2014/main" id="{76DEBAD9-9EE9-A148-8E50-9CDDF99F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183">
              <a:extLst>
                <a:ext uri="{FF2B5EF4-FFF2-40B4-BE49-F238E27FC236}">
                  <a16:creationId xmlns:a16="http://schemas.microsoft.com/office/drawing/2014/main" id="{2B8EDBC2-2255-EF45-BAFE-D60279BC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184">
              <a:extLst>
                <a:ext uri="{FF2B5EF4-FFF2-40B4-BE49-F238E27FC236}">
                  <a16:creationId xmlns:a16="http://schemas.microsoft.com/office/drawing/2014/main" id="{9A7EAE7A-302A-3D4E-8FCF-248D065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185">
              <a:extLst>
                <a:ext uri="{FF2B5EF4-FFF2-40B4-BE49-F238E27FC236}">
                  <a16:creationId xmlns:a16="http://schemas.microsoft.com/office/drawing/2014/main" id="{982492C6-5C18-AB4E-9195-356D7EF6E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186">
              <a:extLst>
                <a:ext uri="{FF2B5EF4-FFF2-40B4-BE49-F238E27FC236}">
                  <a16:creationId xmlns:a16="http://schemas.microsoft.com/office/drawing/2014/main" id="{1C9359BF-97AF-EB4A-8917-4C69F0D31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87">
              <a:extLst>
                <a:ext uri="{FF2B5EF4-FFF2-40B4-BE49-F238E27FC236}">
                  <a16:creationId xmlns:a16="http://schemas.microsoft.com/office/drawing/2014/main" id="{B8AEC5E9-8E44-7248-9EB6-E09476F24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88">
              <a:extLst>
                <a:ext uri="{FF2B5EF4-FFF2-40B4-BE49-F238E27FC236}">
                  <a16:creationId xmlns:a16="http://schemas.microsoft.com/office/drawing/2014/main" id="{C04C7BF7-1781-EB41-B76F-1BACED2C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89">
              <a:extLst>
                <a:ext uri="{FF2B5EF4-FFF2-40B4-BE49-F238E27FC236}">
                  <a16:creationId xmlns:a16="http://schemas.microsoft.com/office/drawing/2014/main" id="{3BB1353C-9FF3-5943-BAA6-8BD3C7984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190">
              <a:extLst>
                <a:ext uri="{FF2B5EF4-FFF2-40B4-BE49-F238E27FC236}">
                  <a16:creationId xmlns:a16="http://schemas.microsoft.com/office/drawing/2014/main" id="{EC4E4941-9F87-DD43-8155-691CD8B28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91">
              <a:extLst>
                <a:ext uri="{FF2B5EF4-FFF2-40B4-BE49-F238E27FC236}">
                  <a16:creationId xmlns:a16="http://schemas.microsoft.com/office/drawing/2014/main" id="{A532A0C1-B482-BC4D-8E66-7AFCDF2E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92">
              <a:extLst>
                <a:ext uri="{FF2B5EF4-FFF2-40B4-BE49-F238E27FC236}">
                  <a16:creationId xmlns:a16="http://schemas.microsoft.com/office/drawing/2014/main" id="{409332E9-1EBD-EE45-B411-A9DFAAEEE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93">
              <a:extLst>
                <a:ext uri="{FF2B5EF4-FFF2-40B4-BE49-F238E27FC236}">
                  <a16:creationId xmlns:a16="http://schemas.microsoft.com/office/drawing/2014/main" id="{961609FC-4167-4946-AF4C-EC5C984B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94">
              <a:extLst>
                <a:ext uri="{FF2B5EF4-FFF2-40B4-BE49-F238E27FC236}">
                  <a16:creationId xmlns:a16="http://schemas.microsoft.com/office/drawing/2014/main" id="{BFAAA0D3-017E-4645-AFC8-EAD8F44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95">
              <a:extLst>
                <a:ext uri="{FF2B5EF4-FFF2-40B4-BE49-F238E27FC236}">
                  <a16:creationId xmlns:a16="http://schemas.microsoft.com/office/drawing/2014/main" id="{0119FC5E-79D5-C94A-8899-FF7B4A5C1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96">
              <a:extLst>
                <a:ext uri="{FF2B5EF4-FFF2-40B4-BE49-F238E27FC236}">
                  <a16:creationId xmlns:a16="http://schemas.microsoft.com/office/drawing/2014/main" id="{20AADA6D-7FDA-504B-9564-04585F2EB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97">
              <a:extLst>
                <a:ext uri="{FF2B5EF4-FFF2-40B4-BE49-F238E27FC236}">
                  <a16:creationId xmlns:a16="http://schemas.microsoft.com/office/drawing/2014/main" id="{44641357-F006-6446-BD52-1FE57A5E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98">
              <a:extLst>
                <a:ext uri="{FF2B5EF4-FFF2-40B4-BE49-F238E27FC236}">
                  <a16:creationId xmlns:a16="http://schemas.microsoft.com/office/drawing/2014/main" id="{8DB63A61-83F9-BC48-8E95-0F5122805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99">
              <a:extLst>
                <a:ext uri="{FF2B5EF4-FFF2-40B4-BE49-F238E27FC236}">
                  <a16:creationId xmlns:a16="http://schemas.microsoft.com/office/drawing/2014/main" id="{75A719DF-4CE4-7541-ACE4-FBAABA690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200">
              <a:extLst>
                <a:ext uri="{FF2B5EF4-FFF2-40B4-BE49-F238E27FC236}">
                  <a16:creationId xmlns:a16="http://schemas.microsoft.com/office/drawing/2014/main" id="{361E7B61-BD52-674B-9882-D39DC7ED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1">
              <a:extLst>
                <a:ext uri="{FF2B5EF4-FFF2-40B4-BE49-F238E27FC236}">
                  <a16:creationId xmlns:a16="http://schemas.microsoft.com/office/drawing/2014/main" id="{C8BB7CC0-28EF-174F-B424-EFC477E36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02">
              <a:extLst>
                <a:ext uri="{FF2B5EF4-FFF2-40B4-BE49-F238E27FC236}">
                  <a16:creationId xmlns:a16="http://schemas.microsoft.com/office/drawing/2014/main" id="{EB1B546E-DBD9-8949-BE3D-6D003EB0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03">
              <a:extLst>
                <a:ext uri="{FF2B5EF4-FFF2-40B4-BE49-F238E27FC236}">
                  <a16:creationId xmlns:a16="http://schemas.microsoft.com/office/drawing/2014/main" id="{38C85E7A-48D2-374E-9117-473BC3933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04">
              <a:extLst>
                <a:ext uri="{FF2B5EF4-FFF2-40B4-BE49-F238E27FC236}">
                  <a16:creationId xmlns:a16="http://schemas.microsoft.com/office/drawing/2014/main" id="{F5C86B8F-BA12-A24E-A683-C519EFC5C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205">
              <a:extLst>
                <a:ext uri="{FF2B5EF4-FFF2-40B4-BE49-F238E27FC236}">
                  <a16:creationId xmlns:a16="http://schemas.microsoft.com/office/drawing/2014/main" id="{3E483537-6207-9944-A2A2-C0CD68F91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206">
              <a:extLst>
                <a:ext uri="{FF2B5EF4-FFF2-40B4-BE49-F238E27FC236}">
                  <a16:creationId xmlns:a16="http://schemas.microsoft.com/office/drawing/2014/main" id="{67AB732D-018A-DD43-BB02-A74C34C96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07">
              <a:extLst>
                <a:ext uri="{FF2B5EF4-FFF2-40B4-BE49-F238E27FC236}">
                  <a16:creationId xmlns:a16="http://schemas.microsoft.com/office/drawing/2014/main" id="{DCEA8A10-D430-9C4E-8881-2D5A91660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208">
              <a:extLst>
                <a:ext uri="{FF2B5EF4-FFF2-40B4-BE49-F238E27FC236}">
                  <a16:creationId xmlns:a16="http://schemas.microsoft.com/office/drawing/2014/main" id="{42737C36-E829-C948-B1ED-C9FD2BB8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209">
              <a:extLst>
                <a:ext uri="{FF2B5EF4-FFF2-40B4-BE49-F238E27FC236}">
                  <a16:creationId xmlns:a16="http://schemas.microsoft.com/office/drawing/2014/main" id="{4DE27051-E549-8F47-9426-008D50A9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210">
              <a:extLst>
                <a:ext uri="{FF2B5EF4-FFF2-40B4-BE49-F238E27FC236}">
                  <a16:creationId xmlns:a16="http://schemas.microsoft.com/office/drawing/2014/main" id="{CD2ACB02-4084-D24D-B5A6-32B11857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11">
              <a:extLst>
                <a:ext uri="{FF2B5EF4-FFF2-40B4-BE49-F238E27FC236}">
                  <a16:creationId xmlns:a16="http://schemas.microsoft.com/office/drawing/2014/main" id="{36E23C8C-EF32-7148-937E-5FEF3EA0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Freeform 212">
              <a:extLst>
                <a:ext uri="{FF2B5EF4-FFF2-40B4-BE49-F238E27FC236}">
                  <a16:creationId xmlns:a16="http://schemas.microsoft.com/office/drawing/2014/main" id="{8B047FCB-3B12-F242-AE7B-85272C958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213">
              <a:extLst>
                <a:ext uri="{FF2B5EF4-FFF2-40B4-BE49-F238E27FC236}">
                  <a16:creationId xmlns:a16="http://schemas.microsoft.com/office/drawing/2014/main" id="{2B1D932D-56C0-7842-AE4D-77A1D56F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Freeform 214">
              <a:extLst>
                <a:ext uri="{FF2B5EF4-FFF2-40B4-BE49-F238E27FC236}">
                  <a16:creationId xmlns:a16="http://schemas.microsoft.com/office/drawing/2014/main" id="{4845DD5B-ECBD-FC46-9213-A362E31D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15">
              <a:extLst>
                <a:ext uri="{FF2B5EF4-FFF2-40B4-BE49-F238E27FC236}">
                  <a16:creationId xmlns:a16="http://schemas.microsoft.com/office/drawing/2014/main" id="{CF43AB1A-CAA1-664A-BE86-6F0545E4C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216">
              <a:extLst>
                <a:ext uri="{FF2B5EF4-FFF2-40B4-BE49-F238E27FC236}">
                  <a16:creationId xmlns:a16="http://schemas.microsoft.com/office/drawing/2014/main" id="{2215DD60-D858-CF41-84A5-AB0480CB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217">
              <a:extLst>
                <a:ext uri="{FF2B5EF4-FFF2-40B4-BE49-F238E27FC236}">
                  <a16:creationId xmlns:a16="http://schemas.microsoft.com/office/drawing/2014/main" id="{08E82AF0-8098-5745-AFB4-C1218CE35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218">
              <a:extLst>
                <a:ext uri="{FF2B5EF4-FFF2-40B4-BE49-F238E27FC236}">
                  <a16:creationId xmlns:a16="http://schemas.microsoft.com/office/drawing/2014/main" id="{F0A1DC77-25BF-B242-98F3-E5D84E3F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219">
              <a:extLst>
                <a:ext uri="{FF2B5EF4-FFF2-40B4-BE49-F238E27FC236}">
                  <a16:creationId xmlns:a16="http://schemas.microsoft.com/office/drawing/2014/main" id="{DEC000D3-D645-514C-96C9-E648965BB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220">
              <a:extLst>
                <a:ext uri="{FF2B5EF4-FFF2-40B4-BE49-F238E27FC236}">
                  <a16:creationId xmlns:a16="http://schemas.microsoft.com/office/drawing/2014/main" id="{5663D9AA-4C7E-0740-A82A-35355B69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221">
              <a:extLst>
                <a:ext uri="{FF2B5EF4-FFF2-40B4-BE49-F238E27FC236}">
                  <a16:creationId xmlns:a16="http://schemas.microsoft.com/office/drawing/2014/main" id="{F49FEE01-6265-4B42-ABFE-46F000399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Freeform 222">
              <a:extLst>
                <a:ext uri="{FF2B5EF4-FFF2-40B4-BE49-F238E27FC236}">
                  <a16:creationId xmlns:a16="http://schemas.microsoft.com/office/drawing/2014/main" id="{FAEE200F-BC1E-7A4E-AF95-E20296DB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223">
              <a:extLst>
                <a:ext uri="{FF2B5EF4-FFF2-40B4-BE49-F238E27FC236}">
                  <a16:creationId xmlns:a16="http://schemas.microsoft.com/office/drawing/2014/main" id="{2B0BF525-FD61-6D42-B200-9BB24629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224">
              <a:extLst>
                <a:ext uri="{FF2B5EF4-FFF2-40B4-BE49-F238E27FC236}">
                  <a16:creationId xmlns:a16="http://schemas.microsoft.com/office/drawing/2014/main" id="{FB7E5D64-E8ED-5742-9814-693DA2BF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23B20C6-D76C-C84E-8B6E-E46663FF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F8F228A3-2152-A94F-86BC-22B51A5E2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3260C9BA-C8CD-4D40-8F44-E81B9EBB9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A16F6450-716B-4E42-926D-4170ABF9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229">
              <a:extLst>
                <a:ext uri="{FF2B5EF4-FFF2-40B4-BE49-F238E27FC236}">
                  <a16:creationId xmlns:a16="http://schemas.microsoft.com/office/drawing/2014/main" id="{1F5CB686-DE3D-E640-808A-EFE6141A1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230">
              <a:extLst>
                <a:ext uri="{FF2B5EF4-FFF2-40B4-BE49-F238E27FC236}">
                  <a16:creationId xmlns:a16="http://schemas.microsoft.com/office/drawing/2014/main" id="{5FF7CDB3-2DBD-384A-BE2A-7884183AA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231">
              <a:extLst>
                <a:ext uri="{FF2B5EF4-FFF2-40B4-BE49-F238E27FC236}">
                  <a16:creationId xmlns:a16="http://schemas.microsoft.com/office/drawing/2014/main" id="{D00D9456-9305-2649-9936-D0197E135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232">
              <a:extLst>
                <a:ext uri="{FF2B5EF4-FFF2-40B4-BE49-F238E27FC236}">
                  <a16:creationId xmlns:a16="http://schemas.microsoft.com/office/drawing/2014/main" id="{F7F99B10-6CD3-E342-B332-A343F80EE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233">
              <a:extLst>
                <a:ext uri="{FF2B5EF4-FFF2-40B4-BE49-F238E27FC236}">
                  <a16:creationId xmlns:a16="http://schemas.microsoft.com/office/drawing/2014/main" id="{D335E79F-F01B-F34F-9744-89429E4F5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34">
              <a:extLst>
                <a:ext uri="{FF2B5EF4-FFF2-40B4-BE49-F238E27FC236}">
                  <a16:creationId xmlns:a16="http://schemas.microsoft.com/office/drawing/2014/main" id="{77D261B4-1EE8-A349-8ACC-BDBEF757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235">
              <a:extLst>
                <a:ext uri="{FF2B5EF4-FFF2-40B4-BE49-F238E27FC236}">
                  <a16:creationId xmlns:a16="http://schemas.microsoft.com/office/drawing/2014/main" id="{DF081B46-1036-4A4D-B24E-F004022BE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236">
              <a:extLst>
                <a:ext uri="{FF2B5EF4-FFF2-40B4-BE49-F238E27FC236}">
                  <a16:creationId xmlns:a16="http://schemas.microsoft.com/office/drawing/2014/main" id="{C7168DBC-447D-7A43-8D92-718D96B55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237">
              <a:extLst>
                <a:ext uri="{FF2B5EF4-FFF2-40B4-BE49-F238E27FC236}">
                  <a16:creationId xmlns:a16="http://schemas.microsoft.com/office/drawing/2014/main" id="{CED4F060-7A00-B34E-B93E-A19A02EF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238">
              <a:extLst>
                <a:ext uri="{FF2B5EF4-FFF2-40B4-BE49-F238E27FC236}">
                  <a16:creationId xmlns:a16="http://schemas.microsoft.com/office/drawing/2014/main" id="{A164606C-32AB-4E47-80EC-2B4DC6B3B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239">
              <a:extLst>
                <a:ext uri="{FF2B5EF4-FFF2-40B4-BE49-F238E27FC236}">
                  <a16:creationId xmlns:a16="http://schemas.microsoft.com/office/drawing/2014/main" id="{E5F91B5F-10C4-8748-80D9-4C7936423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E51FB50B-0EDD-D245-9389-67FF28260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14E47700-EA8A-7C43-B488-186334F7A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45BEDD45-99CC-BA42-AD5E-33CC175B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BE8100F3-BDA0-BE4A-A806-7D0C58EF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4255347-CFCD-C246-9CB3-27935E3B8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E8312490-297D-F74C-BBD4-50320B1C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77673F9E-87EA-7249-889E-59CB30DD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836477D9-8178-1A46-AC61-DC36A6B4D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B4288176-6AE3-674A-B60A-4FCD24444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807EE19C-0C11-2049-964D-3C83C4E6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CD844E4-C9B1-A642-A90B-797858B8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D159B6-3321-CC42-BBA5-ADE7B283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252">
              <a:extLst>
                <a:ext uri="{FF2B5EF4-FFF2-40B4-BE49-F238E27FC236}">
                  <a16:creationId xmlns:a16="http://schemas.microsoft.com/office/drawing/2014/main" id="{26BFBA76-80C0-7E4C-BC5F-92DC03182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253">
              <a:extLst>
                <a:ext uri="{FF2B5EF4-FFF2-40B4-BE49-F238E27FC236}">
                  <a16:creationId xmlns:a16="http://schemas.microsoft.com/office/drawing/2014/main" id="{5F409DD2-5FBA-6742-B81B-138082A9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254">
              <a:extLst>
                <a:ext uri="{FF2B5EF4-FFF2-40B4-BE49-F238E27FC236}">
                  <a16:creationId xmlns:a16="http://schemas.microsoft.com/office/drawing/2014/main" id="{D763692A-4A6A-6948-8685-460905BBC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255">
              <a:extLst>
                <a:ext uri="{FF2B5EF4-FFF2-40B4-BE49-F238E27FC236}">
                  <a16:creationId xmlns:a16="http://schemas.microsoft.com/office/drawing/2014/main" id="{84D75CE3-782B-0A47-8388-FA01B42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256">
              <a:extLst>
                <a:ext uri="{FF2B5EF4-FFF2-40B4-BE49-F238E27FC236}">
                  <a16:creationId xmlns:a16="http://schemas.microsoft.com/office/drawing/2014/main" id="{2C8FB925-F9E3-384D-AF5B-4A964A9C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257">
              <a:extLst>
                <a:ext uri="{FF2B5EF4-FFF2-40B4-BE49-F238E27FC236}">
                  <a16:creationId xmlns:a16="http://schemas.microsoft.com/office/drawing/2014/main" id="{53A83FF0-18C3-B143-9320-333DAA349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258">
              <a:extLst>
                <a:ext uri="{FF2B5EF4-FFF2-40B4-BE49-F238E27FC236}">
                  <a16:creationId xmlns:a16="http://schemas.microsoft.com/office/drawing/2014/main" id="{D4D6FFC0-09B6-4745-9E8B-3C9C24E1A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259">
              <a:extLst>
                <a:ext uri="{FF2B5EF4-FFF2-40B4-BE49-F238E27FC236}">
                  <a16:creationId xmlns:a16="http://schemas.microsoft.com/office/drawing/2014/main" id="{C2C9E68F-97F8-D24B-9256-85AEAE5BA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260">
              <a:extLst>
                <a:ext uri="{FF2B5EF4-FFF2-40B4-BE49-F238E27FC236}">
                  <a16:creationId xmlns:a16="http://schemas.microsoft.com/office/drawing/2014/main" id="{B74B675C-94E6-0D41-9A16-7357A488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261">
              <a:extLst>
                <a:ext uri="{FF2B5EF4-FFF2-40B4-BE49-F238E27FC236}">
                  <a16:creationId xmlns:a16="http://schemas.microsoft.com/office/drawing/2014/main" id="{A7E346A0-0EDB-7A44-887F-63EA110B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262">
              <a:extLst>
                <a:ext uri="{FF2B5EF4-FFF2-40B4-BE49-F238E27FC236}">
                  <a16:creationId xmlns:a16="http://schemas.microsoft.com/office/drawing/2014/main" id="{7EA0C17E-1088-A147-85CE-5B29A6E15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263">
              <a:extLst>
                <a:ext uri="{FF2B5EF4-FFF2-40B4-BE49-F238E27FC236}">
                  <a16:creationId xmlns:a16="http://schemas.microsoft.com/office/drawing/2014/main" id="{78322572-3784-D64D-B1E2-B980F7F0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Picture 2" descr="Ministerio de Salud">
            <a:extLst>
              <a:ext uri="{FF2B5EF4-FFF2-40B4-BE49-F238E27FC236}">
                <a16:creationId xmlns:a16="http://schemas.microsoft.com/office/drawing/2014/main" id="{640D1954-6F7B-B998-0141-F64FA531A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5"/>
          <a:stretch>
            <a:fillRect/>
          </a:stretch>
        </p:blipFill>
        <p:spPr bwMode="auto">
          <a:xfrm>
            <a:off x="7315200" y="5287131"/>
            <a:ext cx="3359888" cy="11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505B-D038-C411-CE17-A16B9ED90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4B66CBF-EE64-B6C8-96ED-DEAA7A4C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Rotación automática (Log </a:t>
            </a:r>
            <a:r>
              <a:rPr lang="es-ES_tradnl" dirty="0" err="1"/>
              <a:t>Rotate</a:t>
            </a:r>
            <a:r>
              <a:rPr lang="es-ES_tradnl" dirty="0"/>
              <a:t>) BD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BED2CD2-B375-201E-78A8-C28EC477D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690688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Configurable en </a:t>
            </a:r>
            <a:r>
              <a:rPr lang="es-ES_tradnl" dirty="0" err="1"/>
              <a:t>postgres.conf</a:t>
            </a:r>
            <a:endParaRPr lang="es-ES_tradnl" dirty="0"/>
          </a:p>
          <a:p>
            <a:pPr algn="just"/>
            <a:r>
              <a:rPr lang="es-ES_tradnl" b="1" dirty="0"/>
              <a:t>Ventajas</a:t>
            </a:r>
          </a:p>
          <a:p>
            <a:pPr lvl="1" algn="just"/>
            <a:r>
              <a:rPr lang="es-EC" dirty="0"/>
              <a:t>Crea archivo automáticos</a:t>
            </a:r>
          </a:p>
          <a:p>
            <a:pPr lvl="1" algn="just"/>
            <a:r>
              <a:rPr lang="es-EC" dirty="0"/>
              <a:t>Ejecución diaria (configurable)</a:t>
            </a:r>
          </a:p>
          <a:p>
            <a:pPr lvl="1" algn="just"/>
            <a:r>
              <a:rPr lang="es-EC" dirty="0"/>
              <a:t>Tamaño personalizable</a:t>
            </a:r>
          </a:p>
          <a:p>
            <a:pPr lvl="1" algn="just"/>
            <a:r>
              <a:rPr lang="es-EC" dirty="0"/>
              <a:t>Compresión configurable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FF6886-9622-58B8-DFF1-52CCD0A66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53B5D9-7045-9AD7-D1DC-1CE6F9D89D19}"/>
              </a:ext>
            </a:extLst>
          </p:cNvPr>
          <p:cNvSpPr txBox="1"/>
          <p:nvPr/>
        </p:nvSpPr>
        <p:spPr>
          <a:xfrm>
            <a:off x="6014357" y="3960674"/>
            <a:ext cx="518160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s-EC" dirty="0"/>
              <a:t>~ nano .../</a:t>
            </a:r>
            <a:r>
              <a:rPr lang="es-EC" dirty="0" err="1"/>
              <a:t>postgres.conf</a:t>
            </a:r>
            <a:endParaRPr lang="es-EC" dirty="0"/>
          </a:p>
          <a:p>
            <a:r>
              <a:rPr lang="es-EC" dirty="0"/>
              <a:t>…</a:t>
            </a:r>
          </a:p>
          <a:p>
            <a:r>
              <a:rPr lang="es-EC" dirty="0" err="1"/>
              <a:t>logging_collector</a:t>
            </a:r>
            <a:r>
              <a:rPr lang="es-EC" dirty="0"/>
              <a:t> = </a:t>
            </a:r>
            <a:r>
              <a:rPr lang="es-EC" dirty="0" err="1"/>
              <a:t>on</a:t>
            </a:r>
            <a:endParaRPr lang="es-EC" dirty="0"/>
          </a:p>
          <a:p>
            <a:r>
              <a:rPr lang="es-EC" dirty="0" err="1"/>
              <a:t>log_rotation_age</a:t>
            </a:r>
            <a:r>
              <a:rPr lang="es-EC" dirty="0"/>
              <a:t> = 1d</a:t>
            </a:r>
          </a:p>
          <a:p>
            <a:r>
              <a:rPr lang="es-EC" dirty="0" err="1"/>
              <a:t>log_rotation_size</a:t>
            </a:r>
            <a:r>
              <a:rPr lang="es-EC" dirty="0"/>
              <a:t> = 100MB</a:t>
            </a:r>
          </a:p>
          <a:p>
            <a:r>
              <a:rPr lang="es-EC" dirty="0"/>
              <a:t>…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C4A05E-3D84-6906-9C75-448A00D4E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643494"/>
            <a:ext cx="2100943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3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CAC41-2EC3-4CA2-C26F-60AF3476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87A6CC6-725E-CD44-B462-777C2AB1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Rotación automática (Log </a:t>
            </a:r>
            <a:r>
              <a:rPr lang="es-ES_tradnl" dirty="0" err="1"/>
              <a:t>Rotate</a:t>
            </a:r>
            <a:r>
              <a:rPr lang="es-ES_tradnl" dirty="0"/>
              <a:t>) SO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1347A93-8655-8C9A-C772-6B9BDC908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828" y="1938017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Configurable vía </a:t>
            </a:r>
            <a:r>
              <a:rPr lang="es-ES_tradnl" dirty="0" err="1"/>
              <a:t>bash</a:t>
            </a:r>
            <a:endParaRPr lang="es-ES_tradnl" dirty="0"/>
          </a:p>
          <a:p>
            <a:pPr algn="just"/>
            <a:r>
              <a:rPr lang="es-ES_tradnl" dirty="0"/>
              <a:t>Depende del SO</a:t>
            </a:r>
          </a:p>
          <a:p>
            <a:pPr algn="just"/>
            <a:r>
              <a:rPr lang="es-ES_tradnl" b="1" dirty="0"/>
              <a:t>Ventajas</a:t>
            </a:r>
          </a:p>
          <a:p>
            <a:pPr lvl="1" algn="just"/>
            <a:r>
              <a:rPr lang="es-EC" dirty="0"/>
              <a:t>Configuración de tiempo de persistencia de archivos</a:t>
            </a:r>
          </a:p>
          <a:p>
            <a:pPr lvl="1" algn="just"/>
            <a:r>
              <a:rPr lang="es-EC" dirty="0"/>
              <a:t>Comprime archivos antiguos</a:t>
            </a:r>
          </a:p>
          <a:p>
            <a:pPr lvl="1" algn="just"/>
            <a:r>
              <a:rPr lang="es-EC" dirty="0"/>
              <a:t>Ahorra espacio y mejora el mantenimiento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503A1A-DD3A-CF68-8F6D-62FEC0ACA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795FD2-1FB9-EA6F-6937-2088F2A3EA08}"/>
              </a:ext>
            </a:extLst>
          </p:cNvPr>
          <p:cNvSpPr txBox="1"/>
          <p:nvPr/>
        </p:nvSpPr>
        <p:spPr>
          <a:xfrm>
            <a:off x="5938157" y="2467083"/>
            <a:ext cx="5959928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s-EC" sz="1400" dirty="0"/>
              <a:t>/</a:t>
            </a:r>
            <a:r>
              <a:rPr lang="es-EC" sz="1400" dirty="0" err="1"/>
              <a:t>var</a:t>
            </a:r>
            <a:r>
              <a:rPr lang="es-EC" sz="1400" dirty="0"/>
              <a:t>/log/</a:t>
            </a:r>
            <a:r>
              <a:rPr lang="es-EC" sz="1400" dirty="0" err="1"/>
              <a:t>postgresql</a:t>
            </a:r>
            <a:r>
              <a:rPr lang="es-EC" sz="1400" dirty="0"/>
              <a:t>/*.log {</a:t>
            </a:r>
          </a:p>
          <a:p>
            <a:r>
              <a:rPr lang="es-EC" sz="1400" dirty="0"/>
              <a:t>    </a:t>
            </a:r>
            <a:r>
              <a:rPr lang="es-EC" sz="1400" dirty="0" err="1"/>
              <a:t>daily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rotate</a:t>
            </a:r>
            <a:r>
              <a:rPr lang="es-EC" sz="1400" dirty="0"/>
              <a:t> 7</a:t>
            </a:r>
          </a:p>
          <a:p>
            <a:r>
              <a:rPr lang="es-EC" sz="1400" dirty="0"/>
              <a:t>    </a:t>
            </a:r>
            <a:r>
              <a:rPr lang="es-EC" sz="1400" dirty="0" err="1"/>
              <a:t>compress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delaycompress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missingok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notifempty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create</a:t>
            </a:r>
            <a:r>
              <a:rPr lang="es-EC" sz="1400" dirty="0"/>
              <a:t> 640 </a:t>
            </a:r>
            <a:r>
              <a:rPr lang="es-EC" sz="1400" dirty="0" err="1"/>
              <a:t>postgres</a:t>
            </a:r>
            <a:r>
              <a:rPr lang="es-EC" sz="1400" dirty="0"/>
              <a:t> </a:t>
            </a:r>
            <a:r>
              <a:rPr lang="es-EC" sz="1400" dirty="0" err="1"/>
              <a:t>adm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sharedscripts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postrotate</a:t>
            </a:r>
            <a:endParaRPr lang="es-EC" sz="1400" dirty="0"/>
          </a:p>
          <a:p>
            <a:r>
              <a:rPr lang="es-EC" sz="1400" dirty="0"/>
              <a:t>        /</a:t>
            </a:r>
            <a:r>
              <a:rPr lang="es-EC" sz="1400" dirty="0" err="1"/>
              <a:t>usr</a:t>
            </a:r>
            <a:r>
              <a:rPr lang="es-EC" sz="1400" dirty="0"/>
              <a:t>/</a:t>
            </a:r>
            <a:r>
              <a:rPr lang="es-EC" sz="1400" dirty="0" err="1"/>
              <a:t>bin</a:t>
            </a:r>
            <a:r>
              <a:rPr lang="es-EC" sz="1400" dirty="0"/>
              <a:t>/</a:t>
            </a:r>
            <a:r>
              <a:rPr lang="es-EC" sz="1400" dirty="0" err="1"/>
              <a:t>systemctl</a:t>
            </a:r>
            <a:r>
              <a:rPr lang="es-EC" sz="1400" dirty="0"/>
              <a:t> </a:t>
            </a:r>
            <a:r>
              <a:rPr lang="es-EC" sz="1400" dirty="0" err="1"/>
              <a:t>reload</a:t>
            </a:r>
            <a:r>
              <a:rPr lang="es-EC" sz="1400" dirty="0"/>
              <a:t> </a:t>
            </a:r>
            <a:r>
              <a:rPr lang="es-EC" sz="1400" dirty="0" err="1"/>
              <a:t>postgresql</a:t>
            </a:r>
            <a:r>
              <a:rPr lang="es-EC" sz="1400" dirty="0"/>
              <a:t> &gt; /</a:t>
            </a:r>
            <a:r>
              <a:rPr lang="es-EC" sz="1400" dirty="0" err="1"/>
              <a:t>dev</a:t>
            </a:r>
            <a:r>
              <a:rPr lang="es-EC" sz="1400" dirty="0"/>
              <a:t>/</a:t>
            </a:r>
            <a:r>
              <a:rPr lang="es-EC" sz="1400" dirty="0" err="1"/>
              <a:t>null</a:t>
            </a:r>
            <a:endParaRPr lang="es-EC" sz="1400" dirty="0"/>
          </a:p>
          <a:p>
            <a:r>
              <a:rPr lang="es-EC" sz="1400" dirty="0"/>
              <a:t>    </a:t>
            </a:r>
            <a:r>
              <a:rPr lang="es-EC" sz="1400" dirty="0" err="1"/>
              <a:t>endscript</a:t>
            </a:r>
            <a:endParaRPr lang="es-EC" sz="1400" dirty="0"/>
          </a:p>
          <a:p>
            <a:r>
              <a:rPr lang="es-EC" sz="1400" dirty="0"/>
              <a:t>}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10276F-FB89-3C61-7F7B-5ED55DE4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28" y="4869859"/>
            <a:ext cx="1175657" cy="11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69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A79A-F475-4C65-C49B-54B68394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82E971-F26F-AE85-32D6-CEA4C5A4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Estrategias de respaldo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19BBE8-DA32-3658-AC5C-8E4FC86BE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3BC48EA-0643-66D3-B410-EEF134660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466947"/>
              </p:ext>
            </p:extLst>
          </p:nvPr>
        </p:nvGraphicFramePr>
        <p:xfrm>
          <a:off x="468086" y="1552541"/>
          <a:ext cx="11266713" cy="4197237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550954">
                  <a:extLst>
                    <a:ext uri="{9D8B030D-6E8A-4147-A177-3AD203B41FA5}">
                      <a16:colId xmlns:a16="http://schemas.microsoft.com/office/drawing/2014/main" val="3760188692"/>
                    </a:ext>
                  </a:extLst>
                </a:gridCol>
                <a:gridCol w="2019505">
                  <a:extLst>
                    <a:ext uri="{9D8B030D-6E8A-4147-A177-3AD203B41FA5}">
                      <a16:colId xmlns:a16="http://schemas.microsoft.com/office/drawing/2014/main" val="2360998383"/>
                    </a:ext>
                  </a:extLst>
                </a:gridCol>
                <a:gridCol w="1710598">
                  <a:extLst>
                    <a:ext uri="{9D8B030D-6E8A-4147-A177-3AD203B41FA5}">
                      <a16:colId xmlns:a16="http://schemas.microsoft.com/office/drawing/2014/main" val="1463893526"/>
                    </a:ext>
                  </a:extLst>
                </a:gridCol>
                <a:gridCol w="1544525">
                  <a:extLst>
                    <a:ext uri="{9D8B030D-6E8A-4147-A177-3AD203B41FA5}">
                      <a16:colId xmlns:a16="http://schemas.microsoft.com/office/drawing/2014/main" val="939541536"/>
                    </a:ext>
                  </a:extLst>
                </a:gridCol>
                <a:gridCol w="3441131">
                  <a:extLst>
                    <a:ext uri="{9D8B030D-6E8A-4147-A177-3AD203B41FA5}">
                      <a16:colId xmlns:a16="http://schemas.microsoft.com/office/drawing/2014/main" val="1857807438"/>
                    </a:ext>
                  </a:extLst>
                </a:gridCol>
              </a:tblGrid>
              <a:tr h="73857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2400" b="1" u="none" strike="noStrike">
                          <a:effectLst/>
                        </a:rPr>
                        <a:t>Elemento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2400" b="1" u="none" strike="noStrike">
                          <a:effectLst/>
                        </a:rPr>
                        <a:t>Herramienta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2400" b="1" u="none" strike="noStrike">
                          <a:effectLst/>
                        </a:rPr>
                        <a:t>Frecuencia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2400" b="1" u="none" strike="noStrike">
                          <a:effectLst/>
                        </a:rPr>
                        <a:t>Tiempo</a:t>
                      </a:r>
                      <a:endParaRPr lang="es-EC" sz="2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2400" b="1" u="none" strike="noStrike" dirty="0">
                          <a:effectLst/>
                        </a:rPr>
                        <a:t>Observaciones</a:t>
                      </a:r>
                      <a:endParaRPr lang="es-EC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3527950132"/>
                  </a:ext>
                </a:extLst>
              </a:tr>
              <a:tr h="82996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Base de datos completa (pg_dump)</a:t>
                      </a:r>
                      <a:endParaRPr lang="es-EC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400" u="none" strike="noStrike">
                          <a:effectLst/>
                        </a:rPr>
                        <a:t>pg_dump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600" u="none" strike="noStrike">
                          <a:effectLst/>
                        </a:rPr>
                        <a:t>Diario (nocturno 01:00) 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7 días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Comprimir con gzip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2411814448"/>
                  </a:ext>
                </a:extLst>
              </a:tr>
              <a:tr h="69861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Respaldo físico (pg_basebackup)</a:t>
                      </a:r>
                      <a:endParaRPr lang="es-EC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400" u="none" strike="noStrike">
                          <a:effectLst/>
                        </a:rPr>
                        <a:t>pg_basebackup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600" u="none" strike="noStrike">
                          <a:effectLst/>
                        </a:rPr>
                        <a:t>Semanal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4 semanas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Mantener en disco externo o S3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2839801601"/>
                  </a:ext>
                </a:extLst>
              </a:tr>
              <a:tr h="34930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WAL Archiving</a:t>
                      </a:r>
                      <a:endParaRPr lang="es-EC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WAL logs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600" u="none" strike="noStrike" dirty="0">
                          <a:effectLst/>
                        </a:rPr>
                        <a:t>Continuo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24-48h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s-EC" sz="1800" u="none" strike="noStrike" dirty="0">
                        <a:effectLst/>
                      </a:endParaRPr>
                    </a:p>
                    <a:p>
                      <a:pPr algn="l" fontAlgn="ctr">
                        <a:buNone/>
                      </a:pPr>
                      <a:r>
                        <a:rPr lang="es-EC" sz="1800" u="none" strike="noStrike" dirty="0">
                          <a:effectLst/>
                        </a:rPr>
                        <a:t>Permite PITR</a:t>
                      </a:r>
                    </a:p>
                    <a:p>
                      <a:pPr algn="l" fontAlgn="ctr">
                        <a:buNone/>
                      </a:pP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379663387"/>
                  </a:ext>
                </a:extLst>
              </a:tr>
              <a:tr h="55578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Logs PostgreSQL</a:t>
                      </a:r>
                      <a:endParaRPr lang="es-EC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400" u="none" strike="noStrike">
                          <a:effectLst/>
                        </a:rPr>
                        <a:t>logrotate</a:t>
                      </a:r>
                      <a:endParaRPr lang="es-EC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600" u="none" strike="noStrike">
                          <a:effectLst/>
                        </a:rPr>
                        <a:t>Diario (con pg_dump)</a:t>
                      </a:r>
                      <a:endParaRPr lang="es-EC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14 días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Comprimir automát.</a:t>
                      </a:r>
                      <a:endParaRPr lang="es-EC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3422398997"/>
                  </a:ext>
                </a:extLst>
              </a:tr>
              <a:tr h="54389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>
                          <a:effectLst/>
                        </a:rPr>
                        <a:t>Verificación de backups</a:t>
                      </a:r>
                      <a:endParaRPr lang="es-EC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i="1" u="none" strike="noStrike" dirty="0">
                          <a:effectLst/>
                        </a:rPr>
                        <a:t>Script</a:t>
                      </a:r>
                      <a:r>
                        <a:rPr lang="es-EC" sz="1800" u="none" strike="noStrike" dirty="0">
                          <a:effectLst/>
                        </a:rPr>
                        <a:t> </a:t>
                      </a:r>
                      <a:r>
                        <a:rPr lang="es-EC" sz="1400" u="none" strike="noStrike" dirty="0" err="1">
                          <a:effectLst/>
                        </a:rPr>
                        <a:t>pg_restore</a:t>
                      </a:r>
                      <a:r>
                        <a:rPr lang="es-EC" sz="1400" u="none" strike="noStrike" dirty="0">
                          <a:effectLst/>
                        </a:rPr>
                        <a:t> --</a:t>
                      </a:r>
                      <a:r>
                        <a:rPr lang="es-EC" sz="1400" u="none" strike="noStrike" dirty="0" err="1">
                          <a:effectLst/>
                        </a:rPr>
                        <a:t>list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600" u="none" strike="noStrike" dirty="0">
                          <a:effectLst/>
                        </a:rPr>
                        <a:t>Semanal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EC" sz="1800" u="none" strike="noStrike" dirty="0">
                          <a:effectLst/>
                        </a:rPr>
                        <a:t>-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C" sz="1800" u="none" strike="noStrike" dirty="0">
                          <a:effectLst/>
                        </a:rPr>
                        <a:t>Validar integridad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440" marR="7440" marT="7440" marB="0" anchor="ctr"/>
                </a:tc>
                <a:extLst>
                  <a:ext uri="{0D108BD9-81ED-4DB2-BD59-A6C34878D82A}">
                    <a16:rowId xmlns:a16="http://schemas.microsoft.com/office/drawing/2014/main" val="3190296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181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90874-7A84-6B9D-E5A6-A9C33F11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C2EFFA4-9CD6-7F66-EC45-D78CFE26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Automatizaciones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C936BF-13CF-24B7-7D19-0AC6E17D6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AAA933AD-AD3B-3840-FB7A-CE4BFCD9F890}"/>
              </a:ext>
            </a:extLst>
          </p:cNvPr>
          <p:cNvSpPr txBox="1">
            <a:spLocks/>
          </p:cNvSpPr>
          <p:nvPr/>
        </p:nvSpPr>
        <p:spPr>
          <a:xfrm>
            <a:off x="674914" y="1690688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A través de </a:t>
            </a:r>
            <a:r>
              <a:rPr lang="es-EC" dirty="0" err="1"/>
              <a:t>crontabs</a:t>
            </a:r>
            <a:endParaRPr lang="es-EC" dirty="0"/>
          </a:p>
          <a:p>
            <a:pPr algn="just"/>
            <a:r>
              <a:rPr lang="es-EC" dirty="0"/>
              <a:t>Permiten autogestionar respaldos</a:t>
            </a:r>
          </a:p>
          <a:p>
            <a:pPr algn="just"/>
            <a:r>
              <a:rPr lang="es-EC" dirty="0"/>
              <a:t>Facilitan el mantenimiento</a:t>
            </a:r>
          </a:p>
          <a:p>
            <a:pPr algn="just"/>
            <a:r>
              <a:rPr lang="es-EC" dirty="0"/>
              <a:t>Aseguran la ejecución </a:t>
            </a:r>
          </a:p>
          <a:p>
            <a:pPr algn="just"/>
            <a:r>
              <a:rPr lang="es-EC" b="1" dirty="0"/>
              <a:t>Desventaja:</a:t>
            </a:r>
          </a:p>
          <a:p>
            <a:pPr lvl="1" algn="just"/>
            <a:r>
              <a:rPr lang="es-EC" dirty="0"/>
              <a:t>Pueden tomar tiempo la primera vez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4C4F6B-EC93-A69E-6076-BE92D596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43" y="1690688"/>
            <a:ext cx="3577501" cy="35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7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BB7B-5CB9-E670-0B27-C394A960D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4DE64CF-CF17-6E2D-0FE6-9EA39C4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Buenas prácticas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1D4237-8B8C-D294-45BD-068D7BD4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2E13ED42-9623-0E83-72F5-C9FD8B55F9F9}"/>
              </a:ext>
            </a:extLst>
          </p:cNvPr>
          <p:cNvSpPr txBox="1">
            <a:spLocks/>
          </p:cNvSpPr>
          <p:nvPr/>
        </p:nvSpPr>
        <p:spPr>
          <a:xfrm>
            <a:off x="674914" y="1690688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Probar </a:t>
            </a:r>
            <a:r>
              <a:rPr lang="es-EC" b="1" dirty="0"/>
              <a:t>restauraciones</a:t>
            </a:r>
            <a:r>
              <a:rPr lang="es-EC" dirty="0"/>
              <a:t> aleatoriamente</a:t>
            </a:r>
          </a:p>
          <a:p>
            <a:pPr algn="just"/>
            <a:r>
              <a:rPr lang="es-EC" dirty="0"/>
              <a:t>Mantener respaldos fuera del servidor de BD</a:t>
            </a:r>
          </a:p>
          <a:p>
            <a:pPr algn="just"/>
            <a:r>
              <a:rPr lang="es-EC" dirty="0"/>
              <a:t>Controlar espacio disponible para </a:t>
            </a:r>
            <a:r>
              <a:rPr lang="es-EC" b="1" dirty="0"/>
              <a:t>WAL</a:t>
            </a:r>
            <a:r>
              <a:rPr lang="es-EC" dirty="0"/>
              <a:t> y logs</a:t>
            </a:r>
          </a:p>
          <a:p>
            <a:pPr algn="just"/>
            <a:r>
              <a:rPr lang="es-EC" b="1" dirty="0"/>
              <a:t>Documentar</a:t>
            </a:r>
            <a:r>
              <a:rPr lang="es-EC" dirty="0"/>
              <a:t> políticas de respaldo</a:t>
            </a:r>
          </a:p>
          <a:p>
            <a:pPr algn="just"/>
            <a:r>
              <a:rPr lang="es-EC" dirty="0"/>
              <a:t>Integrar </a:t>
            </a:r>
            <a:r>
              <a:rPr lang="es-EC" b="1" dirty="0"/>
              <a:t>notificaciones </a:t>
            </a:r>
            <a:r>
              <a:rPr lang="es-EC" dirty="0"/>
              <a:t>automáticas éxito/fallo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982C81-9D76-DDAA-26C3-D7627696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96" y="1886748"/>
            <a:ext cx="3510510" cy="35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51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Reverse Proxy en DHIS2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6F0B-726E-B83B-CD00-E86BEB65C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941A8E9-B3B3-D09B-C548-46BDA911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Rol del proxy reverso en DHIS2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0D576A-FAAE-E416-7B96-51A211489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A2269FFB-1233-C0DC-EA80-990823EC6EFD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Actúa como intermediario entre clientes (usuarios) y DHIS2</a:t>
            </a:r>
          </a:p>
          <a:p>
            <a:pPr algn="just"/>
            <a:r>
              <a:rPr lang="es-EC" dirty="0"/>
              <a:t>Funciones:</a:t>
            </a:r>
          </a:p>
          <a:p>
            <a:pPr lvl="1" algn="just"/>
            <a:r>
              <a:rPr lang="es-EC" dirty="0"/>
              <a:t>Seguridad: implementación SSL/TLS</a:t>
            </a:r>
          </a:p>
          <a:p>
            <a:pPr lvl="1" algn="just"/>
            <a:r>
              <a:rPr lang="es-EC" dirty="0"/>
              <a:t>Rendimiento: cacheo y control de concurrencia</a:t>
            </a:r>
          </a:p>
          <a:p>
            <a:pPr lvl="1" algn="just"/>
            <a:r>
              <a:rPr lang="es-EC" dirty="0"/>
              <a:t>Escalabilidad: balanceo de carga</a:t>
            </a:r>
          </a:p>
          <a:p>
            <a:pPr lvl="1" algn="just"/>
            <a:r>
              <a:rPr lang="es-EC" dirty="0"/>
              <a:t>Aislamiento: protege al servidor de accesos directos hacia la infraestructura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AFF5D5A-FF3E-0558-7539-9B71139FA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890011"/>
              </p:ext>
            </p:extLst>
          </p:nvPr>
        </p:nvGraphicFramePr>
        <p:xfrm>
          <a:off x="6821715" y="1810431"/>
          <a:ext cx="4847772" cy="3425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5074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D3AE-7B9B-49D6-2D25-2DDD3891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CF20DF4-D88E-9C3A-5499-B52F88D8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relevante en </a:t>
            </a:r>
            <a:r>
              <a:rPr lang="es-ES_tradnl" dirty="0" err="1"/>
              <a:t>Nginx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03AED4-9821-5FB0-6C05-5E9DAA6C4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2B8395C6-2A5E-0A2C-E2F1-4A40B30D3633}"/>
              </a:ext>
            </a:extLst>
          </p:cNvPr>
          <p:cNvSpPr txBox="1">
            <a:spLocks/>
          </p:cNvSpPr>
          <p:nvPr/>
        </p:nvSpPr>
        <p:spPr>
          <a:xfrm>
            <a:off x="674913" y="1690688"/>
            <a:ext cx="5671458" cy="43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dirty="0"/>
              <a:t>Configuraciones globales</a:t>
            </a:r>
          </a:p>
          <a:p>
            <a:pPr algn="just"/>
            <a:endParaRPr lang="es-EC" dirty="0"/>
          </a:p>
          <a:p>
            <a:pPr algn="just"/>
            <a:r>
              <a:rPr lang="es-EC" dirty="0"/>
              <a:t>Configuraciones de sitios (por entorno)</a:t>
            </a:r>
          </a:p>
          <a:p>
            <a:pPr algn="just"/>
            <a:endParaRPr lang="es-EC" dirty="0"/>
          </a:p>
          <a:p>
            <a:pPr algn="just"/>
            <a:r>
              <a:rPr lang="es-EC" dirty="0"/>
              <a:t>Enlaces simbólicos activos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EA494AF-6A33-135B-E509-CD417C5CEA80}"/>
              </a:ext>
            </a:extLst>
          </p:cNvPr>
          <p:cNvSpPr txBox="1"/>
          <p:nvPr/>
        </p:nvSpPr>
        <p:spPr>
          <a:xfrm>
            <a:off x="1393371" y="2249940"/>
            <a:ext cx="47026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nginx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nginx.conf</a:t>
            </a:r>
            <a:endParaRPr lang="es-EC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DD9C4A-B934-BF85-5CBB-1D90409E2B09}"/>
              </a:ext>
            </a:extLst>
          </p:cNvPr>
          <p:cNvSpPr txBox="1"/>
          <p:nvPr/>
        </p:nvSpPr>
        <p:spPr>
          <a:xfrm>
            <a:off x="1393371" y="3568812"/>
            <a:ext cx="47026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nginx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/sites-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available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71E85F-7439-9A01-550E-F4314390A2EC}"/>
              </a:ext>
            </a:extLst>
          </p:cNvPr>
          <p:cNvSpPr txBox="1"/>
          <p:nvPr/>
        </p:nvSpPr>
        <p:spPr>
          <a:xfrm>
            <a:off x="1393370" y="4797980"/>
            <a:ext cx="47026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etc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nginx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/sites-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enabled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5BB041-32F9-C97F-2369-E3C9E825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545771"/>
            <a:ext cx="1073501" cy="10735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26E8D2-FF8F-5FE3-D9A8-5DD26D38B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4" y="2707821"/>
            <a:ext cx="1442357" cy="14423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E3D52A8-449C-3830-747F-2EB9FEBB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559" y="4324647"/>
            <a:ext cx="946666" cy="946666"/>
          </a:xfrm>
          <a:prstGeom prst="rect">
            <a:avLst/>
          </a:prstGeom>
        </p:spPr>
      </p:pic>
      <p:pic>
        <p:nvPicPr>
          <p:cNvPr id="15" name="Picture 4" descr="Nginx logo - Iconos Social Media y Logos">
            <a:extLst>
              <a:ext uri="{FF2B5EF4-FFF2-40B4-BE49-F238E27FC236}">
                <a16:creationId xmlns:a16="http://schemas.microsoft.com/office/drawing/2014/main" id="{B0540FF9-33F0-EF29-28E4-23E2AE95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52" y="2766217"/>
            <a:ext cx="132247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156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EF535-22CA-8FE1-FBD0-C7435FD89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05C779F-1EDC-0B88-EC51-FB1982A7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711" y="1447325"/>
            <a:ext cx="4724400" cy="1325563"/>
          </a:xfrm>
        </p:spPr>
        <p:txBody>
          <a:bodyPr/>
          <a:lstStyle/>
          <a:p>
            <a:r>
              <a:rPr lang="es-ES_tradnl" dirty="0"/>
              <a:t>Ejemplo de configuración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520964-E029-79D7-CD77-A524F715F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CD7BE8-14A9-1F6F-14C8-757617E8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14" y="0"/>
            <a:ext cx="5983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22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DA7E5-F28E-85AB-8980-A492A24D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319EEF5-D428-60C2-7EEF-FAE90585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Buenas prácticas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B87AAD-D7A6-7920-B0DF-0B0CEB01C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Marcador de contenido 6">
            <a:extLst>
              <a:ext uri="{FF2B5EF4-FFF2-40B4-BE49-F238E27FC236}">
                <a16:creationId xmlns:a16="http://schemas.microsoft.com/office/drawing/2014/main" id="{CA444D9D-EC54-5407-CA07-41D095A194BE}"/>
              </a:ext>
            </a:extLst>
          </p:cNvPr>
          <p:cNvSpPr txBox="1">
            <a:spLocks/>
          </p:cNvSpPr>
          <p:nvPr/>
        </p:nvSpPr>
        <p:spPr>
          <a:xfrm>
            <a:off x="674913" y="1490659"/>
            <a:ext cx="5671458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b="1" dirty="0"/>
              <a:t>Seguridad: </a:t>
            </a:r>
            <a:r>
              <a:rPr lang="es-EC" dirty="0"/>
              <a:t>Habilitar HTTPS y renovar certificados automáticamente.</a:t>
            </a:r>
          </a:p>
          <a:p>
            <a:pPr algn="just"/>
            <a:r>
              <a:rPr lang="es-EC" b="1" dirty="0"/>
              <a:t>Disponibilidad: </a:t>
            </a:r>
            <a:r>
              <a:rPr lang="es-EC" dirty="0"/>
              <a:t>Usar balanceadores de carga.</a:t>
            </a:r>
          </a:p>
          <a:p>
            <a:pPr algn="just"/>
            <a:r>
              <a:rPr lang="es-EC" b="1" dirty="0"/>
              <a:t>Monitoreo: </a:t>
            </a:r>
            <a:r>
              <a:rPr lang="es-EC" dirty="0"/>
              <a:t>Integrar métricas en </a:t>
            </a:r>
            <a:r>
              <a:rPr lang="es-EC" dirty="0" err="1"/>
              <a:t>Prometheus</a:t>
            </a:r>
            <a:r>
              <a:rPr lang="es-EC" dirty="0"/>
              <a:t> y </a:t>
            </a:r>
            <a:r>
              <a:rPr lang="es-EC" dirty="0" err="1"/>
              <a:t>Grafana</a:t>
            </a:r>
            <a:r>
              <a:rPr lang="es-EC" dirty="0"/>
              <a:t>.</a:t>
            </a:r>
          </a:p>
          <a:p>
            <a:pPr algn="just"/>
            <a:r>
              <a:rPr lang="es-EC" b="1" dirty="0"/>
              <a:t>Mantenimiento: </a:t>
            </a:r>
            <a:r>
              <a:rPr lang="es-EC" dirty="0"/>
              <a:t>Aplicar actualizaciones regularmente.</a:t>
            </a:r>
          </a:p>
          <a:p>
            <a:pPr algn="just"/>
            <a:r>
              <a:rPr lang="es-EC" b="1" dirty="0"/>
              <a:t>Rendimiento: </a:t>
            </a:r>
            <a:r>
              <a:rPr lang="es-EC" dirty="0"/>
              <a:t>Activar caché</a:t>
            </a:r>
          </a:p>
          <a:p>
            <a:pPr algn="just"/>
            <a:r>
              <a:rPr lang="es-EC" b="1" dirty="0"/>
              <a:t>Trazabilidad: </a:t>
            </a:r>
            <a:r>
              <a:rPr lang="es-EC" dirty="0"/>
              <a:t>Mantener logs centralizados</a:t>
            </a:r>
            <a:endParaRPr lang="es-EC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E26D74-BA3A-5E79-6FF1-49518965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96" y="1886748"/>
            <a:ext cx="3510510" cy="35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5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Plan de entrenamiento Día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Objetivos</a:t>
            </a:r>
          </a:p>
          <a:p>
            <a:r>
              <a:rPr lang="es-ES_tradnl" dirty="0"/>
              <a:t>Agenda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9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47F30-D1DD-7D07-8361-38C815C4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296E90A-285E-DF6A-7578-253D3AAA0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Desarrollo de soluciones en DHIS2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6C16B8-EDEC-A234-0F14-C04D480300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A24742-EAE0-84D4-127B-866202BB5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9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1A22-EF9E-88DE-21DF-02D8959E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F7E6771-3955-E75E-5A05-711AABE8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248"/>
            <a:ext cx="10515600" cy="1325563"/>
          </a:xfrm>
        </p:spPr>
        <p:txBody>
          <a:bodyPr/>
          <a:lstStyle/>
          <a:p>
            <a:r>
              <a:rPr lang="es-ES_tradnl" dirty="0">
                <a:hlinkClick r:id="rId2" action="ppaction://hlinkpres?slideindex=1&amp;slidetitle="/>
              </a:rPr>
              <a:t>Presentación DHIS2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CCDBB7-150A-DC1D-F10C-B5CC02D92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8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API Gateway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2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705"/>
            <a:ext cx="10515600" cy="1325563"/>
          </a:xfrm>
        </p:spPr>
        <p:txBody>
          <a:bodyPr/>
          <a:lstStyle/>
          <a:p>
            <a:r>
              <a:rPr lang="es-ES_tradnl" dirty="0"/>
              <a:t>Componentes API Gateway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F881B11-677C-0A50-233E-A2327AF58C42}"/>
              </a:ext>
            </a:extLst>
          </p:cNvPr>
          <p:cNvGrpSpPr/>
          <p:nvPr/>
        </p:nvGrpSpPr>
        <p:grpSpPr>
          <a:xfrm>
            <a:off x="985166" y="2550444"/>
            <a:ext cx="5243099" cy="1675421"/>
            <a:chOff x="702137" y="1450987"/>
            <a:chExt cx="5243099" cy="1675421"/>
          </a:xfrm>
        </p:grpSpPr>
        <p:pic>
          <p:nvPicPr>
            <p:cNvPr id="6156" name="Picture 12">
              <a:extLst>
                <a:ext uri="{FF2B5EF4-FFF2-40B4-BE49-F238E27FC236}">
                  <a16:creationId xmlns:a16="http://schemas.microsoft.com/office/drawing/2014/main" id="{B33AA167-48B5-B9D9-6534-7F9E00656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37" y="1820319"/>
              <a:ext cx="3291840" cy="88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0549FA1-D37B-09DF-8E62-E8A7EAE1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3543" y="1704715"/>
              <a:ext cx="1421693" cy="1421693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49E6F0E-44BA-FE29-AAF0-3605E779D618}"/>
                </a:ext>
              </a:extLst>
            </p:cNvPr>
            <p:cNvSpPr txBox="1"/>
            <p:nvPr/>
          </p:nvSpPr>
          <p:spPr>
            <a:xfrm>
              <a:off x="1770779" y="1450987"/>
              <a:ext cx="4093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/>
                <a:t>Desarrollo </a:t>
              </a:r>
              <a:r>
                <a:rPr lang="es-EC" dirty="0" err="1"/>
                <a:t>APIs</a:t>
              </a:r>
              <a:r>
                <a:rPr lang="es-EC" dirty="0"/>
                <a:t> y Scripts</a:t>
              </a:r>
              <a:endParaRPr lang="en-US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5D40267-29F5-9990-8F46-E5DEB01C2CCD}"/>
              </a:ext>
            </a:extLst>
          </p:cNvPr>
          <p:cNvGrpSpPr/>
          <p:nvPr/>
        </p:nvGrpSpPr>
        <p:grpSpPr>
          <a:xfrm>
            <a:off x="7256678" y="2547059"/>
            <a:ext cx="4577860" cy="1525495"/>
            <a:chOff x="6973649" y="1447602"/>
            <a:chExt cx="4577860" cy="1525495"/>
          </a:xfrm>
        </p:grpSpPr>
        <p:pic>
          <p:nvPicPr>
            <p:cNvPr id="6150" name="Picture 6" descr="PM2 logo">
              <a:extLst>
                <a:ext uri="{FF2B5EF4-FFF2-40B4-BE49-F238E27FC236}">
                  <a16:creationId xmlns:a16="http://schemas.microsoft.com/office/drawing/2014/main" id="{02DE8340-0C40-F83D-A841-D81A2E3A3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649" y="2087129"/>
              <a:ext cx="3640964" cy="88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56A05A4-8C0D-3E58-40BC-8D2A414445F8}"/>
                </a:ext>
              </a:extLst>
            </p:cNvPr>
            <p:cNvSpPr txBox="1"/>
            <p:nvPr/>
          </p:nvSpPr>
          <p:spPr>
            <a:xfrm>
              <a:off x="7458332" y="1447602"/>
              <a:ext cx="4093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/>
                <a:t>Orquestador de servicios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8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CF02-596C-5611-81A6-E3A1AE34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10CE7D6-2AE4-11C1-98CE-1A64972D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63"/>
            <a:ext cx="10515600" cy="1325563"/>
          </a:xfrm>
        </p:spPr>
        <p:txBody>
          <a:bodyPr/>
          <a:lstStyle/>
          <a:p>
            <a:r>
              <a:rPr lang="es-ES_tradnl" dirty="0">
                <a:hlinkClick r:id="rId2" action="ppaction://hlinkfile"/>
              </a:rPr>
              <a:t>MedDRA Gateway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B1D2F-23D4-CD62-4CDF-E87AAAC6D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32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35BFF-FD69-AB02-DE7F-53C3F48B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4BAAAC-EA3A-8DDA-BD77-1BA5C8742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Componentes de Analítica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D5FC14-278C-10F1-7315-020FCA341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BF718D-381F-DD3F-574D-0CAA9ABF8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1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Generación de información agregada</a:t>
            </a:r>
          </a:p>
          <a:p>
            <a:r>
              <a:rPr lang="es-ES_tradnl" dirty="0"/>
              <a:t>Construcción de tableros y reportes</a:t>
            </a:r>
          </a:p>
          <a:p>
            <a:r>
              <a:rPr lang="es-ES_tradnl" dirty="0"/>
              <a:t>Descarga de información</a:t>
            </a:r>
          </a:p>
          <a:p>
            <a:r>
              <a:rPr lang="es-ES_tradnl" dirty="0"/>
              <a:t>Organización de datos e información</a:t>
            </a:r>
          </a:p>
          <a:p>
            <a:r>
              <a:rPr lang="es-ES_tradnl" dirty="0"/>
              <a:t>Transformación de datos nominales a agregados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533D34E-80B6-89CF-5B3B-0AAD606D2B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779A21-9D66-A4A2-D7FA-5A058CB9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39" y="1902255"/>
            <a:ext cx="4933761" cy="39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03978-F520-828D-E08F-9AC95D09B9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2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EF798AC-8007-CB9E-709B-B85D73B8415C}"/>
              </a:ext>
            </a:extLst>
          </p:cNvPr>
          <p:cNvGrpSpPr/>
          <p:nvPr/>
        </p:nvGrpSpPr>
        <p:grpSpPr>
          <a:xfrm>
            <a:off x="1026367" y="1278293"/>
            <a:ext cx="10077061" cy="4655975"/>
            <a:chOff x="0" y="0"/>
            <a:chExt cx="10874479" cy="5721679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D125EAF-AEA2-4633-FBF2-A1372E7BEC66}"/>
                </a:ext>
              </a:extLst>
            </p:cNvPr>
            <p:cNvGrpSpPr/>
            <p:nvPr/>
          </p:nvGrpSpPr>
          <p:grpSpPr>
            <a:xfrm>
              <a:off x="0" y="0"/>
              <a:ext cx="10874479" cy="5673998"/>
              <a:chOff x="0" y="0"/>
              <a:chExt cx="10874479" cy="5673998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CFD38481-0C35-E50F-37DC-2557AD913D3D}"/>
                  </a:ext>
                </a:extLst>
              </p:cNvPr>
              <p:cNvGrpSpPr/>
              <p:nvPr/>
            </p:nvGrpSpPr>
            <p:grpSpPr>
              <a:xfrm>
                <a:off x="3893572" y="227822"/>
                <a:ext cx="2438399" cy="3595379"/>
                <a:chOff x="3893574" y="227822"/>
                <a:chExt cx="1436585" cy="2105604"/>
              </a:xfrm>
            </p:grpSpPr>
            <p:pic>
              <p:nvPicPr>
                <p:cNvPr id="28" name="Imagen 27">
                  <a:extLst>
                    <a:ext uri="{FF2B5EF4-FFF2-40B4-BE49-F238E27FC236}">
                      <a16:creationId xmlns:a16="http://schemas.microsoft.com/office/drawing/2014/main" id="{45094844-C713-E616-0260-41AC45A5F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55592" y="227822"/>
                  <a:ext cx="886334" cy="990600"/>
                </a:xfrm>
                <a:prstGeom prst="rect">
                  <a:avLst/>
                </a:prstGeom>
              </p:spPr>
            </p:pic>
            <p:pic>
              <p:nvPicPr>
                <p:cNvPr id="29" name="Picture 2" descr="Guide d'administration système - DHIS2 Documentation">
                  <a:extLst>
                    <a:ext uri="{FF2B5EF4-FFF2-40B4-BE49-F238E27FC236}">
                      <a16:creationId xmlns:a16="http://schemas.microsoft.com/office/drawing/2014/main" id="{778BDFD4-50C9-FDB4-FC0C-9F6F98346C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3574" y="1895997"/>
                  <a:ext cx="1436585" cy="4374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4C120CD5-A4F4-9D35-BB1B-7B3B0DD9D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573162"/>
                <a:ext cx="1042219" cy="1042219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D10DE7F2-FF3B-57F3-6C28-EFF62F11C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836499"/>
                <a:ext cx="1042219" cy="1042219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9E336422-1DCD-13FC-6699-1868695F7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218" y="2836499"/>
                <a:ext cx="1042219" cy="1042219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7CE8E5E2-3834-6D0F-4735-32D50B709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219" y="1585347"/>
                <a:ext cx="1042219" cy="1042219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A3176C61-60F1-B181-5880-1E5340EF4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6079" y="0"/>
                <a:ext cx="2438400" cy="2438400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8816B59D-5442-96AE-B0D4-0EBFF2C3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5225" y="3441827"/>
                <a:ext cx="1720107" cy="1720107"/>
              </a:xfrm>
              <a:prstGeom prst="rect">
                <a:avLst/>
              </a:prstGeom>
            </p:spPr>
          </p:pic>
          <p:sp>
            <p:nvSpPr>
              <p:cNvPr id="22" name="CuadroTexto 23">
                <a:extLst>
                  <a:ext uri="{FF2B5EF4-FFF2-40B4-BE49-F238E27FC236}">
                    <a16:creationId xmlns:a16="http://schemas.microsoft.com/office/drawing/2014/main" id="{36BED8CF-519F-DBE7-093E-F386FBF57FCF}"/>
                  </a:ext>
                </a:extLst>
              </p:cNvPr>
              <p:cNvSpPr txBox="1"/>
              <p:nvPr/>
            </p:nvSpPr>
            <p:spPr>
              <a:xfrm>
                <a:off x="0" y="4052964"/>
                <a:ext cx="2232025" cy="6639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EC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Scripts Python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CuadroTexto 24">
                <a:extLst>
                  <a:ext uri="{FF2B5EF4-FFF2-40B4-BE49-F238E27FC236}">
                    <a16:creationId xmlns:a16="http://schemas.microsoft.com/office/drawing/2014/main" id="{1EA7245F-2A65-EA7B-9504-B8408F837A09}"/>
                  </a:ext>
                </a:extLst>
              </p:cNvPr>
              <p:cNvSpPr txBox="1"/>
              <p:nvPr/>
            </p:nvSpPr>
            <p:spPr>
              <a:xfrm>
                <a:off x="8583478" y="2466933"/>
                <a:ext cx="2232025" cy="5753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EC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Tableros DHIS2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CuadroTexto 25">
                <a:extLst>
                  <a:ext uri="{FF2B5EF4-FFF2-40B4-BE49-F238E27FC236}">
                    <a16:creationId xmlns:a16="http://schemas.microsoft.com/office/drawing/2014/main" id="{E76A6282-DE61-C79C-3701-113796668D4C}"/>
                  </a:ext>
                </a:extLst>
              </p:cNvPr>
              <p:cNvSpPr txBox="1"/>
              <p:nvPr/>
            </p:nvSpPr>
            <p:spPr>
              <a:xfrm>
                <a:off x="8524483" y="5121600"/>
                <a:ext cx="2232025" cy="55239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es-EC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Reportes DHIS2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EABCB426-0411-14CD-59F9-D4DCBD7AD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6794" y="1339644"/>
                <a:ext cx="2341252" cy="14968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3D457AE6-0FF6-9BF8-5FF3-D6CAF870F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6517" y="1772325"/>
                <a:ext cx="1823993" cy="153494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AC3C6FD7-84AF-FEF9-6E50-ACB8D48E93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6518" y="3532238"/>
                <a:ext cx="2145870" cy="10815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819C4A81-6C7A-FE6A-CAA0-84DFB07A8EC3}"/>
                </a:ext>
              </a:extLst>
            </p:cNvPr>
            <p:cNvCxnSpPr/>
            <p:nvPr/>
          </p:nvCxnSpPr>
          <p:spPr>
            <a:xfrm flipV="1">
              <a:off x="5112774" y="1971278"/>
              <a:ext cx="0" cy="9917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7661D64A-07CB-4D8B-12ED-D5C458535979}"/>
                </a:ext>
              </a:extLst>
            </p:cNvPr>
            <p:cNvCxnSpPr/>
            <p:nvPr/>
          </p:nvCxnSpPr>
          <p:spPr>
            <a:xfrm flipV="1">
              <a:off x="5530646" y="1962175"/>
              <a:ext cx="0" cy="991777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A8EB494-E343-D4DA-E937-6E915333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4031" y="4597202"/>
              <a:ext cx="609600" cy="6096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79DA261-06F0-D03C-CC2C-82C3FAF32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2833" y="4552334"/>
              <a:ext cx="609600" cy="609600"/>
            </a:xfrm>
            <a:prstGeom prst="rect">
              <a:avLst/>
            </a:prstGeom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ADD0F1BD-C5C4-3AAB-26AB-524642CC8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8748" y="3823201"/>
              <a:ext cx="0" cy="7291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adroTexto 50">
              <a:extLst>
                <a:ext uri="{FF2B5EF4-FFF2-40B4-BE49-F238E27FC236}">
                  <a16:creationId xmlns:a16="http://schemas.microsoft.com/office/drawing/2014/main" id="{A0661CE0-91EA-6DF6-A34B-26856EBD0969}"/>
                </a:ext>
              </a:extLst>
            </p:cNvPr>
            <p:cNvSpPr txBox="1"/>
            <p:nvPr/>
          </p:nvSpPr>
          <p:spPr>
            <a:xfrm>
              <a:off x="4505684" y="5238660"/>
              <a:ext cx="1976119" cy="4830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s-EC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Metadatos JSON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18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D2D07E-407A-6DD2-7984-1109F4333A57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Metadatos JSON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3C5ADF-E5D0-B6D2-B578-910FF166E9B7}"/>
              </a:ext>
            </a:extLst>
          </p:cNvPr>
          <p:cNvSpPr/>
          <p:nvPr/>
        </p:nvSpPr>
        <p:spPr>
          <a:xfrm>
            <a:off x="934497" y="2806003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Scripts Python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B656D8-B9E6-B035-2611-38EC6ABB5020}"/>
              </a:ext>
            </a:extLst>
          </p:cNvPr>
          <p:cNvSpPr/>
          <p:nvPr/>
        </p:nvSpPr>
        <p:spPr>
          <a:xfrm>
            <a:off x="934497" y="3793254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API DHIS2</a:t>
            </a:r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B82F76-F721-2246-D6DB-496D1CFB8A41}"/>
              </a:ext>
            </a:extLst>
          </p:cNvPr>
          <p:cNvSpPr/>
          <p:nvPr/>
        </p:nvSpPr>
        <p:spPr>
          <a:xfrm>
            <a:off x="934497" y="4780505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Tableros y Reportes</a:t>
            </a:r>
            <a:endParaRPr lang="en-US" dirty="0"/>
          </a:p>
        </p:txBody>
      </p:sp>
      <p:sp>
        <p:nvSpPr>
          <p:cNvPr id="32" name="Marcador de contenido 6">
            <a:extLst>
              <a:ext uri="{FF2B5EF4-FFF2-40B4-BE49-F238E27FC236}">
                <a16:creationId xmlns:a16="http://schemas.microsoft.com/office/drawing/2014/main" id="{1ACACFCC-874D-4942-F7D5-8A96E7CB671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Datos nominales a agregados</a:t>
            </a:r>
          </a:p>
          <a:p>
            <a:pPr lvl="1"/>
            <a:r>
              <a:rPr lang="es-ES_tradnl" dirty="0"/>
              <a:t>Eventos</a:t>
            </a:r>
          </a:p>
          <a:p>
            <a:pPr lvl="1"/>
            <a:r>
              <a:rPr lang="es-ES_tradnl" dirty="0"/>
              <a:t>KPIS</a:t>
            </a:r>
          </a:p>
          <a:p>
            <a:pPr lvl="1"/>
            <a:r>
              <a:rPr lang="es-ES_tradnl" dirty="0"/>
              <a:t>MedDRA</a:t>
            </a:r>
          </a:p>
          <a:p>
            <a:pPr lvl="1"/>
            <a:r>
              <a:rPr lang="es-ES_tradnl" dirty="0"/>
              <a:t>Vacunas</a:t>
            </a:r>
          </a:p>
          <a:p>
            <a:r>
              <a:rPr lang="es-ES_tradnl" dirty="0"/>
              <a:t>Tableros</a:t>
            </a:r>
          </a:p>
          <a:p>
            <a:pPr lvl="1"/>
            <a:r>
              <a:rPr lang="es-ES_tradnl" dirty="0"/>
              <a:t>Análisis por evento</a:t>
            </a:r>
          </a:p>
          <a:p>
            <a:pPr lvl="1"/>
            <a:r>
              <a:rPr lang="es-ES_tradnl" dirty="0"/>
              <a:t>Análisis por gravedad</a:t>
            </a:r>
          </a:p>
          <a:p>
            <a:pPr lvl="1"/>
            <a:r>
              <a:rPr lang="es-ES_tradnl" dirty="0"/>
              <a:t>Análisis por vacuna</a:t>
            </a:r>
          </a:p>
          <a:p>
            <a:pPr lvl="1"/>
            <a:r>
              <a:rPr lang="es-ES_tradnl" dirty="0"/>
              <a:t>Indicadores generales</a:t>
            </a:r>
          </a:p>
          <a:p>
            <a:pPr lvl="1"/>
            <a:r>
              <a:rPr lang="es-ES_tradnl" dirty="0"/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376627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A2AD6B7-9DB3-3122-D5B2-27EC20F63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850662"/>
              </p:ext>
            </p:extLst>
          </p:nvPr>
        </p:nvGraphicFramePr>
        <p:xfrm>
          <a:off x="645969" y="1481516"/>
          <a:ext cx="10900062" cy="419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>
                  <a:extLst>
                    <a:ext uri="{9D8B030D-6E8A-4147-A177-3AD203B41FA5}">
                      <a16:colId xmlns:a16="http://schemas.microsoft.com/office/drawing/2014/main" val="2028256895"/>
                    </a:ext>
                  </a:extLst>
                </a:gridCol>
                <a:gridCol w="5687290">
                  <a:extLst>
                    <a:ext uri="{9D8B030D-6E8A-4147-A177-3AD203B41FA5}">
                      <a16:colId xmlns:a16="http://schemas.microsoft.com/office/drawing/2014/main" val="2240438838"/>
                    </a:ext>
                  </a:extLst>
                </a:gridCol>
                <a:gridCol w="3633354">
                  <a:extLst>
                    <a:ext uri="{9D8B030D-6E8A-4147-A177-3AD203B41FA5}">
                      <a16:colId xmlns:a16="http://schemas.microsoft.com/office/drawing/2014/main" val="2289427293"/>
                    </a:ext>
                  </a:extLst>
                </a:gridCol>
              </a:tblGrid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Responsable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30159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Configuración de respaldos automáticos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43137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Preguntas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429578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71752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Configuración servidor proxy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1586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Desarrollo de soluciones en DHIS2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2906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86061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API Gateway y analíticas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5149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PM2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2736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Receso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059584"/>
                  </a:ext>
                </a:extLst>
              </a:tr>
              <a:tr h="381471">
                <a:tc>
                  <a:txBody>
                    <a:bodyPr/>
                    <a:lstStyle/>
                    <a:p>
                      <a:r>
                        <a:rPr lang="es-EC" dirty="0"/>
                        <a:t>01:15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Configuración de scripts de analítica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C" dirty="0"/>
                        <a:t>Diego Peralta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67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557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D2D07E-407A-6DD2-7984-1109F4333A57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Metadatos JSON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3C5ADF-E5D0-B6D2-B578-910FF166E9B7}"/>
              </a:ext>
            </a:extLst>
          </p:cNvPr>
          <p:cNvSpPr/>
          <p:nvPr/>
        </p:nvSpPr>
        <p:spPr>
          <a:xfrm>
            <a:off x="934497" y="2806003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Scripts Python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B656D8-B9E6-B035-2611-38EC6ABB5020}"/>
              </a:ext>
            </a:extLst>
          </p:cNvPr>
          <p:cNvSpPr/>
          <p:nvPr/>
        </p:nvSpPr>
        <p:spPr>
          <a:xfrm>
            <a:off x="934497" y="3793254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API DHIS2</a:t>
            </a:r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B82F76-F721-2246-D6DB-496D1CFB8A41}"/>
              </a:ext>
            </a:extLst>
          </p:cNvPr>
          <p:cNvSpPr/>
          <p:nvPr/>
        </p:nvSpPr>
        <p:spPr>
          <a:xfrm>
            <a:off x="934497" y="4780505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Tableros y Reportes</a:t>
            </a:r>
            <a:endParaRPr lang="en-US" dirty="0"/>
          </a:p>
        </p:txBody>
      </p:sp>
      <p:sp>
        <p:nvSpPr>
          <p:cNvPr id="32" name="Marcador de contenido 6">
            <a:extLst>
              <a:ext uri="{FF2B5EF4-FFF2-40B4-BE49-F238E27FC236}">
                <a16:creationId xmlns:a16="http://schemas.microsoft.com/office/drawing/2014/main" id="{1ACACFCC-874D-4942-F7D5-8A96E7CB671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Conteo de datos MedDRA</a:t>
            </a:r>
          </a:p>
          <a:p>
            <a:r>
              <a:rPr lang="es-ES_tradnl" dirty="0"/>
              <a:t>Conteo de eventos</a:t>
            </a:r>
          </a:p>
          <a:p>
            <a:r>
              <a:rPr lang="es-ES_tradnl" dirty="0"/>
              <a:t>Conteo de Vacunas</a:t>
            </a:r>
          </a:p>
          <a:p>
            <a:r>
              <a:rPr lang="es-ES_tradnl" dirty="0" err="1"/>
              <a:t>KPIs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1111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D2D07E-407A-6DD2-7984-1109F4333A57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Metadatos JSON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3C5ADF-E5D0-B6D2-B578-910FF166E9B7}"/>
              </a:ext>
            </a:extLst>
          </p:cNvPr>
          <p:cNvSpPr/>
          <p:nvPr/>
        </p:nvSpPr>
        <p:spPr>
          <a:xfrm>
            <a:off x="934497" y="2806003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Scripts Python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B656D8-B9E6-B035-2611-38EC6ABB5020}"/>
              </a:ext>
            </a:extLst>
          </p:cNvPr>
          <p:cNvSpPr/>
          <p:nvPr/>
        </p:nvSpPr>
        <p:spPr>
          <a:xfrm>
            <a:off x="934497" y="3793254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API DHIS2</a:t>
            </a:r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B82F76-F721-2246-D6DB-496D1CFB8A41}"/>
              </a:ext>
            </a:extLst>
          </p:cNvPr>
          <p:cNvSpPr/>
          <p:nvPr/>
        </p:nvSpPr>
        <p:spPr>
          <a:xfrm>
            <a:off x="934497" y="4780505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Tableros y Reportes</a:t>
            </a:r>
            <a:endParaRPr lang="en-US" dirty="0"/>
          </a:p>
        </p:txBody>
      </p:sp>
      <p:sp>
        <p:nvSpPr>
          <p:cNvPr id="32" name="Marcador de contenido 6">
            <a:extLst>
              <a:ext uri="{FF2B5EF4-FFF2-40B4-BE49-F238E27FC236}">
                <a16:creationId xmlns:a16="http://schemas.microsoft.com/office/drawing/2014/main" id="{1ACACFCC-874D-4942-F7D5-8A96E7CB671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Eventos</a:t>
            </a:r>
          </a:p>
          <a:p>
            <a:r>
              <a:rPr lang="es-ES_tradnl" dirty="0"/>
              <a:t>Categorías de opciones</a:t>
            </a:r>
          </a:p>
          <a:p>
            <a:r>
              <a:rPr lang="es-ES_tradnl" dirty="0" err="1"/>
              <a:t>Options</a:t>
            </a:r>
            <a:endParaRPr lang="es-ES_tradnl" dirty="0"/>
          </a:p>
          <a:p>
            <a:r>
              <a:rPr lang="es-ES_tradnl" dirty="0"/>
              <a:t>Categorías</a:t>
            </a:r>
          </a:p>
          <a:p>
            <a:r>
              <a:rPr lang="es-ES_tradnl" dirty="0"/>
              <a:t>Unidades organizativas</a:t>
            </a:r>
          </a:p>
          <a:p>
            <a:r>
              <a:rPr lang="es-ES_tradnl" dirty="0"/>
              <a:t>Combos de categorías de opciones</a:t>
            </a:r>
          </a:p>
          <a:p>
            <a:r>
              <a:rPr lang="es-ES_tradnl" dirty="0"/>
              <a:t>Valores de los datos</a:t>
            </a:r>
          </a:p>
          <a:p>
            <a:r>
              <a:rPr lang="es-ES_tradnl" dirty="0"/>
              <a:t>Actualización de metadatos</a:t>
            </a:r>
          </a:p>
        </p:txBody>
      </p:sp>
    </p:spTree>
    <p:extLst>
      <p:ext uri="{BB962C8B-B14F-4D97-AF65-F5344CB8AC3E}">
        <p14:creationId xmlns:p14="http://schemas.microsoft.com/office/powerpoint/2010/main" val="39294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componentes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ED2D07E-407A-6DD2-7984-1109F4333A57}"/>
              </a:ext>
            </a:extLst>
          </p:cNvPr>
          <p:cNvSpPr/>
          <p:nvPr/>
        </p:nvSpPr>
        <p:spPr>
          <a:xfrm>
            <a:off x="934497" y="1818752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Metadatos JSON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43C5ADF-E5D0-B6D2-B578-910FF166E9B7}"/>
              </a:ext>
            </a:extLst>
          </p:cNvPr>
          <p:cNvSpPr/>
          <p:nvPr/>
        </p:nvSpPr>
        <p:spPr>
          <a:xfrm>
            <a:off x="934497" y="2806003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Scripts Python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B656D8-B9E6-B035-2611-38EC6ABB5020}"/>
              </a:ext>
            </a:extLst>
          </p:cNvPr>
          <p:cNvSpPr/>
          <p:nvPr/>
        </p:nvSpPr>
        <p:spPr>
          <a:xfrm>
            <a:off x="934497" y="3793254"/>
            <a:ext cx="3024554" cy="622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API DHIS2</a:t>
            </a:r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9B82F76-F721-2246-D6DB-496D1CFB8A41}"/>
              </a:ext>
            </a:extLst>
          </p:cNvPr>
          <p:cNvSpPr/>
          <p:nvPr/>
        </p:nvSpPr>
        <p:spPr>
          <a:xfrm>
            <a:off x="934497" y="4780505"/>
            <a:ext cx="3024554" cy="622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/>
              <a:t>Tableros y Reportes</a:t>
            </a:r>
            <a:endParaRPr lang="en-US" dirty="0"/>
          </a:p>
        </p:txBody>
      </p:sp>
      <p:sp>
        <p:nvSpPr>
          <p:cNvPr id="32" name="Marcador de contenido 6">
            <a:extLst>
              <a:ext uri="{FF2B5EF4-FFF2-40B4-BE49-F238E27FC236}">
                <a16:creationId xmlns:a16="http://schemas.microsoft.com/office/drawing/2014/main" id="{1ACACFCC-874D-4942-F7D5-8A96E7CB671F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1074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Tableros</a:t>
            </a:r>
          </a:p>
          <a:p>
            <a:pPr lvl="1"/>
            <a:r>
              <a:rPr lang="es-ES_tradnl" dirty="0"/>
              <a:t>Indicadores generales</a:t>
            </a:r>
          </a:p>
          <a:p>
            <a:pPr lvl="1"/>
            <a:r>
              <a:rPr lang="es-ES_tradnl" dirty="0"/>
              <a:t>Indicadores sociodemográficos</a:t>
            </a:r>
          </a:p>
          <a:p>
            <a:pPr lvl="1"/>
            <a:r>
              <a:rPr lang="es-ES_tradnl" dirty="0"/>
              <a:t>Análisis por gravedad</a:t>
            </a:r>
          </a:p>
          <a:p>
            <a:pPr lvl="1"/>
            <a:r>
              <a:rPr lang="es-ES_tradnl" dirty="0"/>
              <a:t>Análisis por vacuna</a:t>
            </a:r>
          </a:p>
          <a:p>
            <a:pPr lvl="1"/>
            <a:r>
              <a:rPr lang="es-ES_tradnl" dirty="0"/>
              <a:t>Análisis por evento</a:t>
            </a:r>
          </a:p>
          <a:p>
            <a:r>
              <a:rPr lang="es-ES_tradnl" dirty="0"/>
              <a:t>Reportes (temporalidad)</a:t>
            </a:r>
          </a:p>
          <a:p>
            <a:pPr lvl="1"/>
            <a:r>
              <a:rPr lang="es-ES_tradnl" dirty="0"/>
              <a:t>Por tipo de ESAVI</a:t>
            </a:r>
          </a:p>
          <a:p>
            <a:pPr lvl="1"/>
            <a:r>
              <a:rPr lang="es-ES_tradnl" dirty="0"/>
              <a:t>Por tipo de Vacuna</a:t>
            </a:r>
          </a:p>
          <a:p>
            <a:pPr lvl="1"/>
            <a:r>
              <a:rPr lang="es-ES_tradnl" dirty="0"/>
              <a:t>Detalles generales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2080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B2398-DBD5-5CC3-7A1D-8FC63EC0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985"/>
            <a:ext cx="10515600" cy="1325563"/>
          </a:xfrm>
        </p:spPr>
        <p:txBody>
          <a:bodyPr/>
          <a:lstStyle/>
          <a:p>
            <a:r>
              <a:rPr lang="es-ES_tradnl" dirty="0"/>
              <a:t>¿Preguntas?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C9D0F7-E4AE-D671-551A-1BE794D78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2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FB413-53D9-7749-4D7C-49277508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CF86AA-081C-9CE9-8885-C1200FE8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64646F-B36B-3B51-E40E-133C71DAA5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/>
              <a:t>Comprender cómo funciona DHIS2</a:t>
            </a:r>
          </a:p>
          <a:p>
            <a:r>
              <a:rPr lang="es-ES_tradnl" dirty="0"/>
              <a:t>Conocer estrategias de respaldo automático</a:t>
            </a:r>
          </a:p>
          <a:p>
            <a:r>
              <a:rPr lang="es-ES_tradnl" dirty="0"/>
              <a:t>Conocer cómo funciona el API Gateway</a:t>
            </a:r>
          </a:p>
          <a:p>
            <a:r>
              <a:rPr lang="es-ES_tradnl" dirty="0"/>
              <a:t>Conocer cómo funcionan los componentes de analítica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A39242-3995-2FDE-8626-4E29BB2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34DA1E-7D33-94E3-7511-5A36CF33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09" y="105632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95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0818879-FCB4-8196-C690-74BFBF5EB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Estrategia de respaldos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E2864-7556-387F-4D56-C71B148A0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A92DED-2747-9E8B-30D9-2FEF9839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Importancia de los respaldos y Log </a:t>
            </a:r>
            <a:r>
              <a:rPr lang="es-ES_tradnl" dirty="0" err="1"/>
              <a:t>Rotate</a:t>
            </a:r>
            <a:endParaRPr lang="es-ES_tradnl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80B7601-58B9-A912-F185-54E95D3DC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938017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b="1" dirty="0"/>
              <a:t>Respaldo</a:t>
            </a:r>
            <a:r>
              <a:rPr lang="es-ES_tradnl" dirty="0"/>
              <a:t> garantiza recuperación ante fallos, errores humanos o corrupción de datos.</a:t>
            </a:r>
          </a:p>
          <a:p>
            <a:pPr algn="just"/>
            <a:r>
              <a:rPr lang="es-ES_tradnl" b="1" dirty="0"/>
              <a:t>Rotación</a:t>
            </a:r>
            <a:r>
              <a:rPr lang="es-ES_tradnl" dirty="0"/>
              <a:t> evita que los archivos crezcan sin control.</a:t>
            </a:r>
          </a:p>
          <a:p>
            <a:pPr algn="just"/>
            <a:r>
              <a:rPr lang="es-ES_tradnl" b="1" dirty="0"/>
              <a:t>Objetivo: </a:t>
            </a:r>
            <a:r>
              <a:rPr lang="es-ES_tradnl" dirty="0"/>
              <a:t>garantizar la </a:t>
            </a:r>
            <a:r>
              <a:rPr lang="es-ES_tradnl" b="1" dirty="0"/>
              <a:t>continuidad operativa</a:t>
            </a:r>
            <a:r>
              <a:rPr lang="es-ES_tradnl" dirty="0"/>
              <a:t> y </a:t>
            </a:r>
            <a:r>
              <a:rPr lang="es-ES_tradnl" b="1" dirty="0"/>
              <a:t>auditoria</a:t>
            </a:r>
            <a:r>
              <a:rPr lang="es-ES_tradnl" dirty="0"/>
              <a:t> en DHIS2</a:t>
            </a:r>
            <a:endParaRPr lang="es-ES_tradnl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B22186-2B83-89AA-009F-2D6B720C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8100CE-8E84-8B21-6E1C-558FE5AF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327" y="2260938"/>
            <a:ext cx="3592286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0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EC02-BC51-5DB1-EDD4-ADB27E0B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95C9E35-C4E9-2120-4D3D-9D7AF81F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Métodos: </a:t>
            </a:r>
            <a:r>
              <a:rPr lang="es-ES_tradnl" dirty="0" err="1"/>
              <a:t>pg_dum</a:t>
            </a:r>
            <a:endParaRPr lang="es-ES_tradnl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1F353D1-1597-715F-0861-D36AA3624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690688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b="1" dirty="0"/>
              <a:t>Respaldos lógicos</a:t>
            </a:r>
            <a:r>
              <a:rPr lang="es-ES_tradnl" dirty="0"/>
              <a:t> (estructura y datos)</a:t>
            </a:r>
          </a:p>
          <a:p>
            <a:pPr algn="just"/>
            <a:r>
              <a:rPr lang="es-ES_tradnl" b="1" dirty="0"/>
              <a:t>Ventajas</a:t>
            </a:r>
          </a:p>
          <a:p>
            <a:pPr lvl="1" algn="just"/>
            <a:r>
              <a:rPr lang="es-ES_tradnl" dirty="0"/>
              <a:t>Portabilidad (genera archivos)</a:t>
            </a:r>
          </a:p>
          <a:p>
            <a:pPr lvl="1" algn="just"/>
            <a:r>
              <a:rPr lang="es-ES_tradnl" dirty="0"/>
              <a:t>Restaura versiones específicas de tablas</a:t>
            </a:r>
          </a:p>
          <a:p>
            <a:pPr algn="just"/>
            <a:r>
              <a:rPr lang="es-ES_tradnl" b="1" dirty="0"/>
              <a:t>Limitaciones</a:t>
            </a:r>
          </a:p>
          <a:p>
            <a:pPr lvl="1" algn="just"/>
            <a:r>
              <a:rPr lang="es-ES_tradnl" dirty="0"/>
              <a:t>Lento en BD </a:t>
            </a:r>
            <a:r>
              <a:rPr lang="es-EC" dirty="0"/>
              <a:t>&gt; 50GB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6ACC49-33AD-19B6-4B2D-2574883C1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65B53F-84AB-706A-C430-8FAEC45D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91" y="1690688"/>
            <a:ext cx="3385458" cy="33854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5ECB92-CACF-D685-8C5A-0C13AF1AE696}"/>
              </a:ext>
            </a:extLst>
          </p:cNvPr>
          <p:cNvSpPr txBox="1"/>
          <p:nvPr/>
        </p:nvSpPr>
        <p:spPr>
          <a:xfrm>
            <a:off x="674914" y="5254397"/>
            <a:ext cx="83602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pg_dump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 -U 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dhis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Fc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 dhis2 &gt; /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backups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/dhis2_$(date +%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Y%m%d</a:t>
            </a:r>
            <a:r>
              <a:rPr lang="es-EC" dirty="0">
                <a:solidFill>
                  <a:schemeClr val="bg1"/>
                </a:solidFill>
                <a:latin typeface="Consolas" panose="020B0609020204030204" pitchFamily="49" charset="0"/>
              </a:rPr>
              <a:t>).</a:t>
            </a:r>
            <a:r>
              <a:rPr lang="es-EC" dirty="0" err="1">
                <a:solidFill>
                  <a:schemeClr val="bg1"/>
                </a:solidFill>
                <a:latin typeface="Consolas" panose="020B0609020204030204" pitchFamily="49" charset="0"/>
              </a:rPr>
              <a:t>dump</a:t>
            </a:r>
            <a:endParaRPr lang="es-EC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A55BC7A-7B8E-4294-4F93-F1B51D10A8B8}"/>
              </a:ext>
            </a:extLst>
          </p:cNvPr>
          <p:cNvSpPr txBox="1"/>
          <p:nvPr/>
        </p:nvSpPr>
        <p:spPr>
          <a:xfrm>
            <a:off x="674914" y="5656387"/>
            <a:ext cx="83602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 err="1"/>
              <a:t>pg_dumpall</a:t>
            </a:r>
            <a:r>
              <a:rPr lang="en-US" dirty="0"/>
              <a:t> -U </a:t>
            </a:r>
            <a:r>
              <a:rPr lang="en-US" dirty="0" err="1"/>
              <a:t>postgres</a:t>
            </a:r>
            <a:r>
              <a:rPr lang="en-US" dirty="0"/>
              <a:t> &gt; /backups/full_$(date +%</a:t>
            </a:r>
            <a:r>
              <a:rPr lang="en-US" dirty="0" err="1"/>
              <a:t>Y%m%d</a:t>
            </a:r>
            <a:r>
              <a:rPr lang="en-US" dirty="0"/>
              <a:t>).</a:t>
            </a:r>
            <a:r>
              <a:rPr lang="en-US" dirty="0" err="1"/>
              <a:t>sql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46517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3A4D9-7089-3EF5-C6B6-88158A621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F445CAB-5232-D83F-824F-F6CAAB62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Métodos: </a:t>
            </a:r>
            <a:r>
              <a:rPr lang="es-ES_tradnl" dirty="0" err="1"/>
              <a:t>pg_basebackup</a:t>
            </a:r>
            <a:endParaRPr lang="es-ES_tradnl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0791C5C-621B-9854-200C-8B7EF450B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690688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b="1" dirty="0"/>
              <a:t>Respaldos físico</a:t>
            </a:r>
            <a:r>
              <a:rPr lang="es-ES_tradnl" dirty="0"/>
              <a:t> (bit a bit)</a:t>
            </a:r>
          </a:p>
          <a:p>
            <a:pPr algn="just"/>
            <a:r>
              <a:rPr lang="es-ES_tradnl" b="1" dirty="0"/>
              <a:t>Ventajas</a:t>
            </a:r>
          </a:p>
          <a:p>
            <a:pPr lvl="1" algn="just"/>
            <a:r>
              <a:rPr lang="es-ES_tradnl" dirty="0"/>
              <a:t>Más rápido y confiable</a:t>
            </a:r>
          </a:p>
          <a:p>
            <a:pPr lvl="1" algn="just"/>
            <a:r>
              <a:rPr lang="es-ES_tradnl" dirty="0"/>
              <a:t>Permite réplicas exactas</a:t>
            </a:r>
          </a:p>
          <a:p>
            <a:pPr algn="just"/>
            <a:r>
              <a:rPr lang="es-ES_tradnl" b="1" dirty="0"/>
              <a:t>Uso típico</a:t>
            </a:r>
          </a:p>
          <a:p>
            <a:pPr lvl="1" algn="just"/>
            <a:r>
              <a:rPr lang="es-EC" dirty="0"/>
              <a:t>Respaldo nocturno programado</a:t>
            </a:r>
          </a:p>
          <a:p>
            <a:pPr lvl="1" algn="just"/>
            <a:r>
              <a:rPr lang="es-EC" dirty="0"/>
              <a:t>Recomendado para entornos grandes (nivel nacional)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69294D-0F60-DBA0-4BF8-574AA3483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CE7D4E-824E-344F-2D9D-458CF53B9655}"/>
              </a:ext>
            </a:extLst>
          </p:cNvPr>
          <p:cNvSpPr txBox="1"/>
          <p:nvPr/>
        </p:nvSpPr>
        <p:spPr>
          <a:xfrm>
            <a:off x="838200" y="5434983"/>
            <a:ext cx="83602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s-EC" dirty="0" err="1"/>
              <a:t>pg_basebackup</a:t>
            </a:r>
            <a:r>
              <a:rPr lang="es-EC" dirty="0"/>
              <a:t> -U </a:t>
            </a:r>
            <a:r>
              <a:rPr lang="es-EC" dirty="0" err="1"/>
              <a:t>postgres</a:t>
            </a:r>
            <a:r>
              <a:rPr lang="es-EC" dirty="0"/>
              <a:t> -D /</a:t>
            </a:r>
            <a:r>
              <a:rPr lang="es-EC" dirty="0" err="1"/>
              <a:t>backups</a:t>
            </a:r>
            <a:r>
              <a:rPr lang="es-EC" dirty="0"/>
              <a:t>/base -Ft -z -P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68789C-9734-BF7A-E9D6-9F801F9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8" y="1554036"/>
            <a:ext cx="3331029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8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E9BDD-798A-33FA-DCBF-1BBA0A14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EEDEE02-D5AD-68BD-0EBF-FF5CD90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Métodos: WAL </a:t>
            </a:r>
            <a:r>
              <a:rPr lang="es-ES_tradnl" dirty="0" err="1"/>
              <a:t>Archiving</a:t>
            </a:r>
            <a:r>
              <a:rPr lang="es-ES_tradnl" dirty="0"/>
              <a:t> (</a:t>
            </a:r>
            <a:r>
              <a:rPr lang="es-ES_tradnl" dirty="0" err="1"/>
              <a:t>Write-Ahead</a:t>
            </a:r>
            <a:r>
              <a:rPr lang="es-ES_tradnl" dirty="0"/>
              <a:t> Log)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28A867A-F44F-17EA-464E-6516EE91B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914" y="1690688"/>
            <a:ext cx="5181600" cy="4107499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Recuperación PTIR (</a:t>
            </a:r>
            <a:r>
              <a:rPr lang="es-ES_tradnl" sz="2400" dirty="0"/>
              <a:t>recuperación punto en el tiempo</a:t>
            </a:r>
            <a:r>
              <a:rPr lang="es-ES_tradnl" dirty="0"/>
              <a:t>)</a:t>
            </a:r>
          </a:p>
          <a:p>
            <a:pPr algn="just"/>
            <a:r>
              <a:rPr lang="es-ES_tradnl" b="1" dirty="0"/>
              <a:t>Ventajas</a:t>
            </a:r>
          </a:p>
          <a:p>
            <a:pPr lvl="1" algn="just"/>
            <a:r>
              <a:rPr lang="es-ES_tradnl" dirty="0"/>
              <a:t>Recuperar base en el momento exacto de una falla</a:t>
            </a:r>
          </a:p>
          <a:p>
            <a:pPr algn="just"/>
            <a:r>
              <a:rPr lang="es-ES_tradnl" b="1" dirty="0"/>
              <a:t>Desventajas</a:t>
            </a:r>
          </a:p>
          <a:p>
            <a:pPr lvl="1" algn="just"/>
            <a:r>
              <a:rPr lang="es-EC" dirty="0"/>
              <a:t>Escritura en disco</a:t>
            </a:r>
          </a:p>
          <a:p>
            <a:pPr algn="just"/>
            <a:r>
              <a:rPr lang="es-EC" b="1" dirty="0"/>
              <a:t>Uso típico</a:t>
            </a:r>
          </a:p>
          <a:p>
            <a:pPr lvl="1" algn="just"/>
            <a:r>
              <a:rPr lang="es-EC" dirty="0"/>
              <a:t>Entornos críticos</a:t>
            </a:r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4D18A8-0115-F12D-A367-8DE6B00AA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107B0D-E092-B57F-EF93-E7670AE71B34}"/>
              </a:ext>
            </a:extLst>
          </p:cNvPr>
          <p:cNvSpPr txBox="1"/>
          <p:nvPr/>
        </p:nvSpPr>
        <p:spPr>
          <a:xfrm>
            <a:off x="5176156" y="4665625"/>
            <a:ext cx="634093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s-EC" dirty="0"/>
              <a:t>~ nano .../</a:t>
            </a:r>
            <a:r>
              <a:rPr lang="es-EC" dirty="0" err="1"/>
              <a:t>postgres.conf</a:t>
            </a:r>
            <a:endParaRPr lang="es-EC" dirty="0"/>
          </a:p>
          <a:p>
            <a:r>
              <a:rPr lang="es-EC" dirty="0"/>
              <a:t>…</a:t>
            </a:r>
          </a:p>
          <a:p>
            <a:r>
              <a:rPr lang="es-EC" dirty="0" err="1"/>
              <a:t>archive_mode</a:t>
            </a:r>
            <a:r>
              <a:rPr lang="es-EC" dirty="0"/>
              <a:t> = </a:t>
            </a:r>
            <a:r>
              <a:rPr lang="es-EC" dirty="0" err="1"/>
              <a:t>on</a:t>
            </a:r>
            <a:endParaRPr lang="es-EC" dirty="0"/>
          </a:p>
          <a:p>
            <a:r>
              <a:rPr lang="es-EC" dirty="0" err="1"/>
              <a:t>archive_command</a:t>
            </a:r>
            <a:r>
              <a:rPr lang="es-EC" dirty="0"/>
              <a:t> = </a:t>
            </a:r>
            <a:r>
              <a:rPr lang="es-EC" dirty="0" err="1"/>
              <a:t>cp</a:t>
            </a:r>
            <a:r>
              <a:rPr lang="es-EC" dirty="0"/>
              <a:t> %p '../</a:t>
            </a:r>
            <a:r>
              <a:rPr lang="es-EC" dirty="0" err="1"/>
              <a:t>backups</a:t>
            </a:r>
            <a:r>
              <a:rPr lang="es-EC" dirty="0"/>
              <a:t>/</a:t>
            </a:r>
            <a:r>
              <a:rPr lang="es-EC" dirty="0" err="1"/>
              <a:t>wal</a:t>
            </a:r>
            <a:r>
              <a:rPr lang="es-EC" dirty="0"/>
              <a:t>/%f'</a:t>
            </a:r>
          </a:p>
          <a:p>
            <a:r>
              <a:rPr lang="es-EC" dirty="0"/>
              <a:t>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928235-B76C-CFE9-7B30-E3A5A4E5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87" y="1842193"/>
            <a:ext cx="2673539" cy="26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6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80d9713-8a66-457c-8652-738aba9abd2b">
      <Terms xmlns="http://schemas.microsoft.com/office/infopath/2007/PartnerControls"/>
    </lcf76f155ced4ddcb4097134ff3c332f>
    <TaxCatchAll xmlns="5e13aadc-de86-43ee-b386-40c01ba74c8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107DD6107CF4A89C8B44FC06F7F2C" ma:contentTypeVersion="18" ma:contentTypeDescription="Create a new document." ma:contentTypeScope="" ma:versionID="5c3c39dbaf40bc5b4cd3a070eb773d9f">
  <xsd:schema xmlns:xsd="http://www.w3.org/2001/XMLSchema" xmlns:xs="http://www.w3.org/2001/XMLSchema" xmlns:p="http://schemas.microsoft.com/office/2006/metadata/properties" xmlns:ns2="a80d9713-8a66-457c-8652-738aba9abd2b" xmlns:ns3="473fff24-1d9e-4bc2-a292-c98295c4b506" xmlns:ns4="5e13aadc-de86-43ee-b386-40c01ba74c80" targetNamespace="http://schemas.microsoft.com/office/2006/metadata/properties" ma:root="true" ma:fieldsID="08e1f067762d2b85e548491017f19813" ns2:_="" ns3:_="" ns4:_="">
    <xsd:import namespace="a80d9713-8a66-457c-8652-738aba9abd2b"/>
    <xsd:import namespace="473fff24-1d9e-4bc2-a292-c98295c4b506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d9713-8a66-457c-8652-738aba9abd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fff24-1d9e-4bc2-a292-c98295c4b50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ab25516-809f-4c17-b62a-af3e4a31b893}" ma:internalName="TaxCatchAll" ma:showField="CatchAllData" ma:web="473fff24-1d9e-4bc2-a292-c98295c4b5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DFB87B-ED8C-4605-BB6D-4865ABBA003D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9439166-47fc-4aad-80e0-a1ec5a16f92a"/>
    <ds:schemaRef ds:uri="a80d9713-8a66-457c-8652-738aba9abd2b"/>
    <ds:schemaRef ds:uri="5e13aadc-de86-43ee-b386-40c01ba74c80"/>
  </ds:schemaRefs>
</ds:datastoreItem>
</file>

<file path=customXml/itemProps3.xml><?xml version="1.0" encoding="utf-8"?>
<ds:datastoreItem xmlns:ds="http://schemas.openxmlformats.org/officeDocument/2006/customXml" ds:itemID="{A91F8C3E-676C-4062-AC87-2E423B1AA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0d9713-8a66-457c-8652-738aba9abd2b"/>
    <ds:schemaRef ds:uri="473fff24-1d9e-4bc2-a292-c98295c4b506"/>
    <ds:schemaRef ds:uri="5e13aadc-de86-43ee-b386-40c01ba74c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</TotalTime>
  <Words>964</Words>
  <Application>Microsoft Office PowerPoint</Application>
  <PresentationFormat>Panorámica</PresentationFormat>
  <Paragraphs>294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Aptos Narrow</vt:lpstr>
      <vt:lpstr>Arial</vt:lpstr>
      <vt:lpstr>Arial Black</vt:lpstr>
      <vt:lpstr>Arial Unicode MS</vt:lpstr>
      <vt:lpstr>Calibri</vt:lpstr>
      <vt:lpstr>Calibri Light</vt:lpstr>
      <vt:lpstr>Calibri Regular</vt:lpstr>
      <vt:lpstr>Consolas</vt:lpstr>
      <vt:lpstr>Office Theme</vt:lpstr>
      <vt:lpstr>Presentación de PowerPoint</vt:lpstr>
      <vt:lpstr>Presentación de PowerPoint</vt:lpstr>
      <vt:lpstr>Agenda</vt:lpstr>
      <vt:lpstr>Objetivos</vt:lpstr>
      <vt:lpstr>Presentación de PowerPoint</vt:lpstr>
      <vt:lpstr>Importancia de los respaldos y Log Rotate</vt:lpstr>
      <vt:lpstr>Métodos: pg_dum</vt:lpstr>
      <vt:lpstr>Métodos: pg_basebackup</vt:lpstr>
      <vt:lpstr>Métodos: WAL Archiving (Write-Ahead Log)</vt:lpstr>
      <vt:lpstr>Rotación automática (Log Rotate) BD</vt:lpstr>
      <vt:lpstr>Rotación automática (Log Rotate) SO</vt:lpstr>
      <vt:lpstr>Estrategias de respaldo</vt:lpstr>
      <vt:lpstr>Automatizaciones</vt:lpstr>
      <vt:lpstr>Buenas prácticas</vt:lpstr>
      <vt:lpstr>Presentación de PowerPoint</vt:lpstr>
      <vt:lpstr>Rol del proxy reverso en DHIS2</vt:lpstr>
      <vt:lpstr>Estructura relevante en Nginx</vt:lpstr>
      <vt:lpstr>Ejemplo de configuración</vt:lpstr>
      <vt:lpstr>Buenas prácticas</vt:lpstr>
      <vt:lpstr>Presentación de PowerPoint</vt:lpstr>
      <vt:lpstr>Presentación DHIS2</vt:lpstr>
      <vt:lpstr>Presentación de PowerPoint</vt:lpstr>
      <vt:lpstr>Componentes API Gateway</vt:lpstr>
      <vt:lpstr>MedDRA Gateway</vt:lpstr>
      <vt:lpstr>Presentación de PowerPoint</vt:lpstr>
      <vt:lpstr>Introducción</vt:lpstr>
      <vt:lpstr>Presentación de PowerPoint</vt:lpstr>
      <vt:lpstr>Estructura de componentes</vt:lpstr>
      <vt:lpstr>Estructura de componentes</vt:lpstr>
      <vt:lpstr>Estructura de componentes</vt:lpstr>
      <vt:lpstr>Estructura de componentes</vt:lpstr>
      <vt:lpstr>Estructura de componentes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Diego Peralta Suing</cp:lastModifiedBy>
  <cp:revision>7</cp:revision>
  <dcterms:created xsi:type="dcterms:W3CDTF">2020-02-24T17:34:00Z</dcterms:created>
  <dcterms:modified xsi:type="dcterms:W3CDTF">2025-10-25T15:47:01Z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0x01010053F107DD6107CF4A89C8B44FC06F7F2C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</Properties>
</file>